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0" r:id="rId5"/>
    <p:sldMasterId id="2147483737" r:id="rId6"/>
    <p:sldMasterId id="2147483773" r:id="rId7"/>
    <p:sldMasterId id="2147483810" r:id="rId8"/>
    <p:sldMasterId id="2147483882" r:id="rId9"/>
    <p:sldMasterId id="2147483920" r:id="rId10"/>
    <p:sldMasterId id="2147483958" r:id="rId11"/>
    <p:sldMasterId id="2147484010" r:id="rId12"/>
  </p:sldMasterIdLst>
  <p:notesMasterIdLst>
    <p:notesMasterId r:id="rId117"/>
  </p:notesMasterIdLst>
  <p:handoutMasterIdLst>
    <p:handoutMasterId r:id="rId118"/>
  </p:handoutMasterIdLst>
  <p:sldIdLst>
    <p:sldId id="263" r:id="rId13"/>
    <p:sldId id="330" r:id="rId14"/>
    <p:sldId id="895" r:id="rId15"/>
    <p:sldId id="568" r:id="rId16"/>
    <p:sldId id="370" r:id="rId17"/>
    <p:sldId id="587" r:id="rId18"/>
    <p:sldId id="333" r:id="rId19"/>
    <p:sldId id="334" r:id="rId20"/>
    <p:sldId id="338" r:id="rId21"/>
    <p:sldId id="726" r:id="rId22"/>
    <p:sldId id="894" r:id="rId23"/>
    <p:sldId id="896" r:id="rId24"/>
    <p:sldId id="901" r:id="rId25"/>
    <p:sldId id="899" r:id="rId26"/>
    <p:sldId id="900" r:id="rId27"/>
    <p:sldId id="757" r:id="rId28"/>
    <p:sldId id="362" r:id="rId29"/>
    <p:sldId id="335" r:id="rId30"/>
    <p:sldId id="686" r:id="rId31"/>
    <p:sldId id="688" r:id="rId32"/>
    <p:sldId id="842" r:id="rId33"/>
    <p:sldId id="687" r:id="rId34"/>
    <p:sldId id="950" r:id="rId35"/>
    <p:sldId id="927" r:id="rId36"/>
    <p:sldId id="910" r:id="rId37"/>
    <p:sldId id="880" r:id="rId38"/>
    <p:sldId id="881" r:id="rId39"/>
    <p:sldId id="887" r:id="rId40"/>
    <p:sldId id="909" r:id="rId41"/>
    <p:sldId id="934" r:id="rId42"/>
    <p:sldId id="843" r:id="rId43"/>
    <p:sldId id="955" r:id="rId44"/>
    <p:sldId id="782" r:id="rId45"/>
    <p:sldId id="946" r:id="rId46"/>
    <p:sldId id="751" r:id="rId47"/>
    <p:sldId id="752" r:id="rId48"/>
    <p:sldId id="948" r:id="rId49"/>
    <p:sldId id="944" r:id="rId50"/>
    <p:sldId id="770" r:id="rId51"/>
    <p:sldId id="936" r:id="rId52"/>
    <p:sldId id="845" r:id="rId53"/>
    <p:sldId id="878" r:id="rId54"/>
    <p:sldId id="846" r:id="rId55"/>
    <p:sldId id="952" r:id="rId56"/>
    <p:sldId id="953" r:id="rId57"/>
    <p:sldId id="810" r:id="rId58"/>
    <p:sldId id="874" r:id="rId59"/>
    <p:sldId id="907" r:id="rId60"/>
    <p:sldId id="943" r:id="rId61"/>
    <p:sldId id="888" r:id="rId62"/>
    <p:sldId id="945" r:id="rId63"/>
    <p:sldId id="914" r:id="rId64"/>
    <p:sldId id="849" r:id="rId65"/>
    <p:sldId id="889" r:id="rId66"/>
    <p:sldId id="937" r:id="rId67"/>
    <p:sldId id="857" r:id="rId68"/>
    <p:sldId id="886" r:id="rId69"/>
    <p:sldId id="940" r:id="rId70"/>
    <p:sldId id="865" r:id="rId71"/>
    <p:sldId id="891" r:id="rId72"/>
    <p:sldId id="938" r:id="rId73"/>
    <p:sldId id="853" r:id="rId74"/>
    <p:sldId id="942" r:id="rId75"/>
    <p:sldId id="882" r:id="rId76"/>
    <p:sldId id="892" r:id="rId77"/>
    <p:sldId id="930" r:id="rId78"/>
    <p:sldId id="890" r:id="rId79"/>
    <p:sldId id="893" r:id="rId80"/>
    <p:sldId id="954" r:id="rId81"/>
    <p:sldId id="941" r:id="rId82"/>
    <p:sldId id="897" r:id="rId83"/>
    <p:sldId id="908" r:id="rId84"/>
    <p:sldId id="898" r:id="rId85"/>
    <p:sldId id="949" r:id="rId86"/>
    <p:sldId id="935" r:id="rId87"/>
    <p:sldId id="869" r:id="rId88"/>
    <p:sldId id="951" r:id="rId89"/>
    <p:sldId id="872" r:id="rId90"/>
    <p:sldId id="931" r:id="rId91"/>
    <p:sldId id="820" r:id="rId92"/>
    <p:sldId id="821" r:id="rId93"/>
    <p:sldId id="633" r:id="rId94"/>
    <p:sldId id="956" r:id="rId95"/>
    <p:sldId id="812" r:id="rId96"/>
    <p:sldId id="928" r:id="rId97"/>
    <p:sldId id="939" r:id="rId98"/>
    <p:sldId id="363" r:id="rId99"/>
    <p:sldId id="883" r:id="rId100"/>
    <p:sldId id="884" r:id="rId101"/>
    <p:sldId id="588" r:id="rId102"/>
    <p:sldId id="719" r:id="rId103"/>
    <p:sldId id="903" r:id="rId104"/>
    <p:sldId id="667" r:id="rId105"/>
    <p:sldId id="902" r:id="rId106"/>
    <p:sldId id="905" r:id="rId107"/>
    <p:sldId id="623" r:id="rId108"/>
    <p:sldId id="724" r:id="rId109"/>
    <p:sldId id="926" r:id="rId110"/>
    <p:sldId id="566" r:id="rId111"/>
    <p:sldId id="720" r:id="rId112"/>
    <p:sldId id="360" r:id="rId113"/>
    <p:sldId id="817" r:id="rId114"/>
    <p:sldId id="885" r:id="rId115"/>
    <p:sldId id="280" r:id="rId116"/>
  </p:sldIdLst>
  <p:sldSz cx="12192000" cy="6858000"/>
  <p:notesSz cx="6858000" cy="9144000"/>
  <p:custDataLst>
    <p:tags r:id="rId119"/>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id="{EE44D339-C308-4A02-AF8D-599CD0ACB596}">
          <p14:sldIdLst/>
        </p14:section>
        <p14:section name="Presentation slides" id="{C4C4B9F6-08BC-4A18-9B89-668A0E37C8A7}">
          <p14:sldIdLst>
            <p14:sldId id="263"/>
            <p14:sldId id="330"/>
            <p14:sldId id="895"/>
            <p14:sldId id="568"/>
            <p14:sldId id="370"/>
            <p14:sldId id="587"/>
            <p14:sldId id="333"/>
            <p14:sldId id="334"/>
            <p14:sldId id="338"/>
            <p14:sldId id="726"/>
            <p14:sldId id="894"/>
            <p14:sldId id="896"/>
            <p14:sldId id="901"/>
            <p14:sldId id="899"/>
            <p14:sldId id="900"/>
            <p14:sldId id="757"/>
            <p14:sldId id="362"/>
            <p14:sldId id="335"/>
            <p14:sldId id="686"/>
            <p14:sldId id="688"/>
            <p14:sldId id="842"/>
            <p14:sldId id="687"/>
            <p14:sldId id="950"/>
            <p14:sldId id="927"/>
            <p14:sldId id="910"/>
            <p14:sldId id="880"/>
            <p14:sldId id="881"/>
            <p14:sldId id="887"/>
            <p14:sldId id="909"/>
            <p14:sldId id="934"/>
            <p14:sldId id="843"/>
            <p14:sldId id="955"/>
            <p14:sldId id="782"/>
            <p14:sldId id="946"/>
            <p14:sldId id="751"/>
            <p14:sldId id="752"/>
            <p14:sldId id="948"/>
            <p14:sldId id="944"/>
            <p14:sldId id="770"/>
            <p14:sldId id="936"/>
            <p14:sldId id="845"/>
            <p14:sldId id="878"/>
            <p14:sldId id="846"/>
            <p14:sldId id="952"/>
            <p14:sldId id="953"/>
            <p14:sldId id="810"/>
            <p14:sldId id="874"/>
            <p14:sldId id="907"/>
            <p14:sldId id="943"/>
            <p14:sldId id="888"/>
            <p14:sldId id="945"/>
            <p14:sldId id="914"/>
            <p14:sldId id="849"/>
            <p14:sldId id="889"/>
            <p14:sldId id="937"/>
            <p14:sldId id="857"/>
            <p14:sldId id="886"/>
            <p14:sldId id="940"/>
            <p14:sldId id="865"/>
            <p14:sldId id="891"/>
            <p14:sldId id="938"/>
            <p14:sldId id="853"/>
            <p14:sldId id="942"/>
            <p14:sldId id="882"/>
            <p14:sldId id="892"/>
            <p14:sldId id="930"/>
            <p14:sldId id="890"/>
            <p14:sldId id="893"/>
            <p14:sldId id="954"/>
            <p14:sldId id="941"/>
            <p14:sldId id="897"/>
            <p14:sldId id="908"/>
            <p14:sldId id="898"/>
            <p14:sldId id="949"/>
            <p14:sldId id="935"/>
            <p14:sldId id="869"/>
            <p14:sldId id="951"/>
            <p14:sldId id="872"/>
            <p14:sldId id="931"/>
            <p14:sldId id="820"/>
            <p14:sldId id="821"/>
            <p14:sldId id="633"/>
            <p14:sldId id="956"/>
            <p14:sldId id="812"/>
            <p14:sldId id="928"/>
            <p14:sldId id="939"/>
            <p14:sldId id="363"/>
            <p14:sldId id="883"/>
            <p14:sldId id="884"/>
            <p14:sldId id="588"/>
            <p14:sldId id="719"/>
            <p14:sldId id="903"/>
            <p14:sldId id="667"/>
            <p14:sldId id="902"/>
            <p14:sldId id="905"/>
            <p14:sldId id="623"/>
            <p14:sldId id="724"/>
            <p14:sldId id="926"/>
            <p14:sldId id="566"/>
            <p14:sldId id="720"/>
            <p14:sldId id="360"/>
            <p14:sldId id="817"/>
            <p14:sldId id="885"/>
            <p14:sldId id="2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9F3152-FF5B-D314-2F55-456C3E823F69}" name="Brislawn, Jeff P" initials="BJP" userId="Brislawn, Jeff P" providerId="None"/>
  <p188:author id="{611F0683-7D23-F6F8-8320-BCB5CFCA99B5}" name="Field, Scott" initials="FS" userId="Field, Scott" providerId="None"/>
  <p188:author id="{1DBF7199-4566-D545-479E-AD23ED50E8F6}" name="Schoen, Natalie" initials="SN" userId="Schoen, Natalie" providerId="None"/>
  <p188:author id="{C4E6E1B7-991D-07A1-283F-CAEC1DCEEA24}" name="Tim Clute" initials="TC" userId="S::Tim.Clute@swca.com::cae2c747-0cb9-43e4-8cbb-5e48dce37f49" providerId="AD"/>
  <p188:author id="{092BCEC1-AB01-0BA6-649A-72D8C43B88CD}" name="Carr, Amy" initials="CA" userId="Carr, Amy" providerId="None"/>
  <p188:author id="{DA68D2EF-981B-43BD-112B-9530247E801D}" name="Johnson, Christopher A" initials="JCA" userId="Johnson, Christopher 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slawn, Jeff P" initials="BJP" lastIdx="7" clrIdx="0">
    <p:extLst>
      <p:ext uri="{19B8F6BF-5375-455C-9EA6-DF929625EA0E}">
        <p15:presenceInfo xmlns:p15="http://schemas.microsoft.com/office/powerpoint/2012/main" userId="S::jeff.brislawn@amecfw.com::0c935789-5741-4e15-b65e-4ecef93096fd" providerId="AD"/>
      </p:ext>
    </p:extLst>
  </p:cmAuthor>
  <p:cmAuthor id="2" name="Carr, Amy" initials="CA" lastIdx="2" clrIdx="1">
    <p:extLst>
      <p:ext uri="{19B8F6BF-5375-455C-9EA6-DF929625EA0E}">
        <p15:presenceInfo xmlns:p15="http://schemas.microsoft.com/office/powerpoint/2012/main" userId="Carr, Amy" providerId="None"/>
      </p:ext>
    </p:extLst>
  </p:cmAuthor>
  <p:cmAuthor id="3" name="Chambers, Mack" initials="CM" lastIdx="1" clrIdx="2">
    <p:extLst>
      <p:ext uri="{19B8F6BF-5375-455C-9EA6-DF929625EA0E}">
        <p15:presenceInfo xmlns:p15="http://schemas.microsoft.com/office/powerpoint/2012/main" userId="S::mack.chambers@woodplc.com::a7c3b3ea-a55c-49d1-aabe-0a405537f5fa" providerId="AD"/>
      </p:ext>
    </p:extLst>
  </p:cmAuthor>
  <p:cmAuthor id="4" name="Brislawn, Jeff P" initials="BP" lastIdx="22" clrIdx="3">
    <p:extLst>
      <p:ext uri="{19B8F6BF-5375-455C-9EA6-DF929625EA0E}">
        <p15:presenceInfo xmlns:p15="http://schemas.microsoft.com/office/powerpoint/2012/main" userId="S::jeff.brislawn@woodplc.com::de755d2f-5889-49b5-a256-9e3036f09a58" providerId="AD"/>
      </p:ext>
    </p:extLst>
  </p:cmAuthor>
  <p:cmAuthor id="5" name="Johnson, Christopher A" initials="JA" lastIdx="1" clrIdx="4">
    <p:extLst>
      <p:ext uri="{19B8F6BF-5375-455C-9EA6-DF929625EA0E}">
        <p15:presenceInfo xmlns:p15="http://schemas.microsoft.com/office/powerpoint/2012/main" userId="S::christopher.johnson3@woodplc.com::c66f8855-dc25-4ded-8465-904fcc28db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FE3"/>
    <a:srgbClr val="E7F0F2"/>
    <a:srgbClr val="000000"/>
    <a:srgbClr val="00A0AF"/>
    <a:srgbClr val="92C46D"/>
    <a:srgbClr val="FFFF99"/>
    <a:srgbClr val="FF6600"/>
    <a:srgbClr val="BFC2C8"/>
    <a:srgbClr val="D70065"/>
    <a:srgbClr val="A50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A6775-BA49-4FC2-8099-C074211446DF}" v="4218" dt="2022-08-18T17:06:54.490"/>
    <p1510:client id="{8A210A42-9DD6-4D0B-9C4E-0DD787B270EF}" v="106" dt="2022-08-22T17:37:01.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notesMaster" Target="notesMasters/notesMaster1.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handoutMaster" Target="handoutMasters/handoutMaster1.xml"/><Relationship Id="rId12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tags" Target="tags/tag1.xml"/><Relationship Id="rId12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commentAuthors" Target="commentAuthors.xml"/><Relationship Id="rId125"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oen, Natalie" userId="dfbec938-2264-4131-b9dd-4247e5caf005" providerId="ADAL" clId="{C9CDD705-680F-433E-84FF-2325DE28CFC5}"/>
    <pc:docChg chg="undo custSel addSld delSld modSld sldOrd modSection replTag">
      <pc:chgData name="Schoen, Natalie" userId="dfbec938-2264-4131-b9dd-4247e5caf005" providerId="ADAL" clId="{C9CDD705-680F-433E-84FF-2325DE28CFC5}" dt="2022-08-18T15:32:28.609" v="9974"/>
      <pc:docMkLst>
        <pc:docMk/>
      </pc:docMkLst>
      <pc:sldChg chg="delSp modSp mod addCm">
        <pc:chgData name="Schoen, Natalie" userId="dfbec938-2264-4131-b9dd-4247e5caf005" providerId="ADAL" clId="{C9CDD705-680F-433E-84FF-2325DE28CFC5}" dt="2022-08-11T17:52:00.216" v="51"/>
        <pc:sldMkLst>
          <pc:docMk/>
          <pc:sldMk cId="1473134610" sldId="263"/>
        </pc:sldMkLst>
        <pc:spChg chg="del">
          <ac:chgData name="Schoen, Natalie" userId="dfbec938-2264-4131-b9dd-4247e5caf005" providerId="ADAL" clId="{C9CDD705-680F-433E-84FF-2325DE28CFC5}" dt="2022-08-11T17:51:08.342" v="41" actId="478"/>
          <ac:spMkLst>
            <pc:docMk/>
            <pc:sldMk cId="1473134610" sldId="263"/>
            <ac:spMk id="11" creationId="{DE2D3560-247B-430A-AA88-6F39AA0E620D}"/>
          </ac:spMkLst>
        </pc:spChg>
        <pc:spChg chg="mod">
          <ac:chgData name="Schoen, Natalie" userId="dfbec938-2264-4131-b9dd-4247e5caf005" providerId="ADAL" clId="{C9CDD705-680F-433E-84FF-2325DE28CFC5}" dt="2022-08-11T17:51:45.092" v="50" actId="13926"/>
          <ac:spMkLst>
            <pc:docMk/>
            <pc:sldMk cId="1473134610" sldId="263"/>
            <ac:spMk id="36" creationId="{C994D666-E905-4EA4-9448-0FF428FBD4F6}"/>
          </ac:spMkLst>
        </pc:spChg>
        <pc:picChg chg="mod">
          <ac:chgData name="Schoen, Natalie" userId="dfbec938-2264-4131-b9dd-4247e5caf005" providerId="ADAL" clId="{C9CDD705-680F-433E-84FF-2325DE28CFC5}" dt="2022-08-11T17:51:04.418" v="40" actId="1076"/>
          <ac:picMkLst>
            <pc:docMk/>
            <pc:sldMk cId="1473134610" sldId="263"/>
            <ac:picMk id="10" creationId="{9CA85AF9-9AF9-4DDE-A8F3-1DBD15BDB14B}"/>
          </ac:picMkLst>
        </pc:picChg>
      </pc:sldChg>
      <pc:sldChg chg="modSp mod addCm">
        <pc:chgData name="Schoen, Natalie" userId="dfbec938-2264-4131-b9dd-4247e5caf005" providerId="ADAL" clId="{C9CDD705-680F-433E-84FF-2325DE28CFC5}" dt="2022-08-11T17:52:49.057" v="54"/>
        <pc:sldMkLst>
          <pc:docMk/>
          <pc:sldMk cId="35515058" sldId="330"/>
        </pc:sldMkLst>
        <pc:spChg chg="mod">
          <ac:chgData name="Schoen, Natalie" userId="dfbec938-2264-4131-b9dd-4247e5caf005" providerId="ADAL" clId="{C9CDD705-680F-433E-84FF-2325DE28CFC5}" dt="2022-08-11T17:52:38.164" v="53" actId="13926"/>
          <ac:spMkLst>
            <pc:docMk/>
            <pc:sldMk cId="35515058" sldId="330"/>
            <ac:spMk id="9" creationId="{380247C0-CFD8-40DC-BD20-D7B8898F94DE}"/>
          </ac:spMkLst>
        </pc:spChg>
      </pc:sldChg>
      <pc:sldChg chg="modSp mod">
        <pc:chgData name="Schoen, Natalie" userId="dfbec938-2264-4131-b9dd-4247e5caf005" providerId="ADAL" clId="{C9CDD705-680F-433E-84FF-2325DE28CFC5}" dt="2022-08-15T15:24:43.585" v="4276" actId="27636"/>
        <pc:sldMkLst>
          <pc:docMk/>
          <pc:sldMk cId="269471630" sldId="338"/>
        </pc:sldMkLst>
        <pc:spChg chg="mod">
          <ac:chgData name="Schoen, Natalie" userId="dfbec938-2264-4131-b9dd-4247e5caf005" providerId="ADAL" clId="{C9CDD705-680F-433E-84FF-2325DE28CFC5}" dt="2022-08-15T15:24:43.585" v="4276" actId="27636"/>
          <ac:spMkLst>
            <pc:docMk/>
            <pc:sldMk cId="269471630" sldId="338"/>
            <ac:spMk id="5" creationId="{F652C8FC-CF59-4116-8893-1856295BDB71}"/>
          </ac:spMkLst>
        </pc:spChg>
      </pc:sldChg>
      <pc:sldChg chg="modSp mod addCm">
        <pc:chgData name="Schoen, Natalie" userId="dfbec938-2264-4131-b9dd-4247e5caf005" providerId="ADAL" clId="{C9CDD705-680F-433E-84FF-2325DE28CFC5}" dt="2022-08-11T18:28:12.764" v="643"/>
        <pc:sldMkLst>
          <pc:docMk/>
          <pc:sldMk cId="1314379" sldId="360"/>
        </pc:sldMkLst>
        <pc:spChg chg="mod">
          <ac:chgData name="Schoen, Natalie" userId="dfbec938-2264-4131-b9dd-4247e5caf005" providerId="ADAL" clId="{C9CDD705-680F-433E-84FF-2325DE28CFC5}" dt="2022-08-11T18:28:03.730" v="642" actId="13926"/>
          <ac:spMkLst>
            <pc:docMk/>
            <pc:sldMk cId="1314379" sldId="360"/>
            <ac:spMk id="2" creationId="{B014225F-48BD-4EFD-9DF1-2B907EDD1B44}"/>
          </ac:spMkLst>
        </pc:spChg>
        <pc:graphicFrameChg chg="mod">
          <ac:chgData name="Schoen, Natalie" userId="dfbec938-2264-4131-b9dd-4247e5caf005" providerId="ADAL" clId="{C9CDD705-680F-433E-84FF-2325DE28CFC5}" dt="2022-08-11T18:28:00.224" v="641" actId="1076"/>
          <ac:graphicFrameMkLst>
            <pc:docMk/>
            <pc:sldMk cId="1314379" sldId="360"/>
            <ac:graphicFrameMk id="6" creationId="{72E2D575-100C-DBF4-8E6F-E5CB042F3A89}"/>
          </ac:graphicFrameMkLst>
        </pc:graphicFrameChg>
      </pc:sldChg>
      <pc:sldChg chg="modSp mod">
        <pc:chgData name="Schoen, Natalie" userId="dfbec938-2264-4131-b9dd-4247e5caf005" providerId="ADAL" clId="{C9CDD705-680F-433E-84FF-2325DE28CFC5}" dt="2022-08-17T15:44:06.646" v="9924" actId="20577"/>
        <pc:sldMkLst>
          <pc:docMk/>
          <pc:sldMk cId="1662591780" sldId="363"/>
        </pc:sldMkLst>
        <pc:graphicFrameChg chg="mod modGraphic">
          <ac:chgData name="Schoen, Natalie" userId="dfbec938-2264-4131-b9dd-4247e5caf005" providerId="ADAL" clId="{C9CDD705-680F-433E-84FF-2325DE28CFC5}" dt="2022-08-17T15:44:06.646" v="9924" actId="20577"/>
          <ac:graphicFrameMkLst>
            <pc:docMk/>
            <pc:sldMk cId="1662591780" sldId="363"/>
            <ac:graphicFrameMk id="8" creationId="{8F8A2A42-A095-4C56-80D3-485A0C9832D2}"/>
          </ac:graphicFrameMkLst>
        </pc:graphicFrameChg>
      </pc:sldChg>
      <pc:sldChg chg="modSp mod addCm">
        <pc:chgData name="Schoen, Natalie" userId="dfbec938-2264-4131-b9dd-4247e5caf005" providerId="ADAL" clId="{C9CDD705-680F-433E-84FF-2325DE28CFC5}" dt="2022-08-15T17:51:59.332" v="4680" actId="20577"/>
        <pc:sldMkLst>
          <pc:docMk/>
          <pc:sldMk cId="1731059746" sldId="363"/>
        </pc:sldMkLst>
        <pc:spChg chg="mod">
          <ac:chgData name="Schoen, Natalie" userId="dfbec938-2264-4131-b9dd-4247e5caf005" providerId="ADAL" clId="{C9CDD705-680F-433E-84FF-2325DE28CFC5}" dt="2022-08-11T18:20:26.926" v="517" actId="1076"/>
          <ac:spMkLst>
            <pc:docMk/>
            <pc:sldMk cId="1731059746" sldId="363"/>
            <ac:spMk id="6" creationId="{7FBCD9B9-9034-4BF3-84C2-4B09A75CBC3F}"/>
          </ac:spMkLst>
        </pc:spChg>
        <pc:graphicFrameChg chg="mod modGraphic">
          <ac:chgData name="Schoen, Natalie" userId="dfbec938-2264-4131-b9dd-4247e5caf005" providerId="ADAL" clId="{C9CDD705-680F-433E-84FF-2325DE28CFC5}" dt="2022-08-15T17:51:59.332" v="4680" actId="20577"/>
          <ac:graphicFrameMkLst>
            <pc:docMk/>
            <pc:sldMk cId="1731059746" sldId="363"/>
            <ac:graphicFrameMk id="8" creationId="{8F8A2A42-A095-4C56-80D3-485A0C9832D2}"/>
          </ac:graphicFrameMkLst>
        </pc:graphicFrameChg>
        <pc:picChg chg="mod">
          <ac:chgData name="Schoen, Natalie" userId="dfbec938-2264-4131-b9dd-4247e5caf005" providerId="ADAL" clId="{C9CDD705-680F-433E-84FF-2325DE28CFC5}" dt="2022-08-15T15:46:56.761" v="4553" actId="1076"/>
          <ac:picMkLst>
            <pc:docMk/>
            <pc:sldMk cId="1731059746" sldId="363"/>
            <ac:picMk id="7" creationId="{B25E1A26-DEB7-7BD2-DE81-1EB256FD8C4E}"/>
          </ac:picMkLst>
        </pc:picChg>
      </pc:sldChg>
      <pc:sldChg chg="modSp add mod">
        <pc:chgData name="Schoen, Natalie" userId="dfbec938-2264-4131-b9dd-4247e5caf005" providerId="ADAL" clId="{C9CDD705-680F-433E-84FF-2325DE28CFC5}" dt="2022-08-11T17:54:23.473" v="57" actId="13926"/>
        <pc:sldMkLst>
          <pc:docMk/>
          <pc:sldMk cId="1024485534" sldId="370"/>
        </pc:sldMkLst>
        <pc:spChg chg="mod">
          <ac:chgData name="Schoen, Natalie" userId="dfbec938-2264-4131-b9dd-4247e5caf005" providerId="ADAL" clId="{C9CDD705-680F-433E-84FF-2325DE28CFC5}" dt="2022-08-11T17:54:23.473" v="57" actId="13926"/>
          <ac:spMkLst>
            <pc:docMk/>
            <pc:sldMk cId="1024485534" sldId="370"/>
            <ac:spMk id="2" creationId="{63008BE9-7A65-470A-9C18-6BBABC7656DD}"/>
          </ac:spMkLst>
        </pc:spChg>
      </pc:sldChg>
      <pc:sldChg chg="modSp">
        <pc:chgData name="Schoen, Natalie" userId="dfbec938-2264-4131-b9dd-4247e5caf005" providerId="ADAL" clId="{C9CDD705-680F-433E-84FF-2325DE28CFC5}" dt="2022-08-11T17:53:19.929" v="55"/>
        <pc:sldMkLst>
          <pc:docMk/>
          <pc:sldMk cId="596847129" sldId="567"/>
        </pc:sldMkLst>
        <pc:spChg chg="mod">
          <ac:chgData name="Schoen, Natalie" userId="dfbec938-2264-4131-b9dd-4247e5caf005" providerId="ADAL" clId="{C9CDD705-680F-433E-84FF-2325DE28CFC5}" dt="2022-08-11T17:53:19.929" v="55"/>
          <ac:spMkLst>
            <pc:docMk/>
            <pc:sldMk cId="596847129" sldId="567"/>
            <ac:spMk id="5" creationId="{CB3A60AC-C4E9-4025-87D4-821D9336911D}"/>
          </ac:spMkLst>
        </pc:spChg>
      </pc:sldChg>
      <pc:sldChg chg="del">
        <pc:chgData name="Schoen, Natalie" userId="dfbec938-2264-4131-b9dd-4247e5caf005" providerId="ADAL" clId="{C9CDD705-680F-433E-84FF-2325DE28CFC5}" dt="2022-08-11T18:28:36.091" v="644" actId="2696"/>
        <pc:sldMkLst>
          <pc:docMk/>
          <pc:sldMk cId="469470970" sldId="581"/>
        </pc:sldMkLst>
      </pc:sldChg>
      <pc:sldChg chg="modSp mod">
        <pc:chgData name="Schoen, Natalie" userId="dfbec938-2264-4131-b9dd-4247e5caf005" providerId="ADAL" clId="{C9CDD705-680F-433E-84FF-2325DE28CFC5}" dt="2022-08-11T18:27:41.130" v="639" actId="13926"/>
        <pc:sldMkLst>
          <pc:docMk/>
          <pc:sldMk cId="2200196821" sldId="623"/>
        </pc:sldMkLst>
        <pc:spChg chg="mod">
          <ac:chgData name="Schoen, Natalie" userId="dfbec938-2264-4131-b9dd-4247e5caf005" providerId="ADAL" clId="{C9CDD705-680F-433E-84FF-2325DE28CFC5}" dt="2022-08-11T18:27:41.130" v="639" actId="13926"/>
          <ac:spMkLst>
            <pc:docMk/>
            <pc:sldMk cId="2200196821" sldId="623"/>
            <ac:spMk id="3" creationId="{53E908A7-4074-4686-BC57-E6A7152242DE}"/>
          </ac:spMkLst>
        </pc:spChg>
      </pc:sldChg>
      <pc:sldChg chg="modSp mod">
        <pc:chgData name="Schoen, Natalie" userId="dfbec938-2264-4131-b9dd-4247e5caf005" providerId="ADAL" clId="{C9CDD705-680F-433E-84FF-2325DE28CFC5}" dt="2022-08-11T18:27:37.008" v="638" actId="13926"/>
        <pc:sldMkLst>
          <pc:docMk/>
          <pc:sldMk cId="2838619384" sldId="667"/>
        </pc:sldMkLst>
        <pc:spChg chg="mod">
          <ac:chgData name="Schoen, Natalie" userId="dfbec938-2264-4131-b9dd-4247e5caf005" providerId="ADAL" clId="{C9CDD705-680F-433E-84FF-2325DE28CFC5}" dt="2022-08-11T18:27:37.008" v="638" actId="13926"/>
          <ac:spMkLst>
            <pc:docMk/>
            <pc:sldMk cId="2838619384" sldId="667"/>
            <ac:spMk id="3" creationId="{53E908A7-4074-4686-BC57-E6A7152242DE}"/>
          </ac:spMkLst>
        </pc:spChg>
      </pc:sldChg>
      <pc:sldChg chg="addSp delSp modSp mod">
        <pc:chgData name="Schoen, Natalie" userId="dfbec938-2264-4131-b9dd-4247e5caf005" providerId="ADAL" clId="{C9CDD705-680F-433E-84FF-2325DE28CFC5}" dt="2022-08-11T18:09:05.875" v="324" actId="1076"/>
        <pc:sldMkLst>
          <pc:docMk/>
          <pc:sldMk cId="2644299752" sldId="688"/>
        </pc:sldMkLst>
        <pc:spChg chg="mod">
          <ac:chgData name="Schoen, Natalie" userId="dfbec938-2264-4131-b9dd-4247e5caf005" providerId="ADAL" clId="{C9CDD705-680F-433E-84FF-2325DE28CFC5}" dt="2022-08-11T17:59:09.233" v="100" actId="13926"/>
          <ac:spMkLst>
            <pc:docMk/>
            <pc:sldMk cId="2644299752" sldId="688"/>
            <ac:spMk id="15" creationId="{56A28F42-1A3C-4787-8FB6-D2AB48E73C37}"/>
          </ac:spMkLst>
        </pc:spChg>
        <pc:spChg chg="mod">
          <ac:chgData name="Schoen, Natalie" userId="dfbec938-2264-4131-b9dd-4247e5caf005" providerId="ADAL" clId="{C9CDD705-680F-433E-84FF-2325DE28CFC5}" dt="2022-08-11T18:09:05.875" v="324" actId="1076"/>
          <ac:spMkLst>
            <pc:docMk/>
            <pc:sldMk cId="2644299752" sldId="688"/>
            <ac:spMk id="17" creationId="{502455BA-8F90-41E5-98F7-A7FA67001860}"/>
          </ac:spMkLst>
        </pc:spChg>
        <pc:picChg chg="add del mod modCrop">
          <ac:chgData name="Schoen, Natalie" userId="dfbec938-2264-4131-b9dd-4247e5caf005" providerId="ADAL" clId="{C9CDD705-680F-433E-84FF-2325DE28CFC5}" dt="2022-08-11T17:58:55.085" v="99" actId="1076"/>
          <ac:picMkLst>
            <pc:docMk/>
            <pc:sldMk cId="2644299752" sldId="688"/>
            <ac:picMk id="3" creationId="{A54418AB-BD32-AE47-A4BD-485CCB6597B5}"/>
          </ac:picMkLst>
        </pc:picChg>
        <pc:picChg chg="del">
          <ac:chgData name="Schoen, Natalie" userId="dfbec938-2264-4131-b9dd-4247e5caf005" providerId="ADAL" clId="{C9CDD705-680F-433E-84FF-2325DE28CFC5}" dt="2022-08-11T17:58:21.188" v="88" actId="478"/>
          <ac:picMkLst>
            <pc:docMk/>
            <pc:sldMk cId="2644299752" sldId="688"/>
            <ac:picMk id="8" creationId="{AE51EB47-451F-1E8A-9446-732B12480C20}"/>
          </ac:picMkLst>
        </pc:picChg>
      </pc:sldChg>
      <pc:sldChg chg="modSp mod">
        <pc:chgData name="Schoen, Natalie" userId="dfbec938-2264-4131-b9dd-4247e5caf005" providerId="ADAL" clId="{C9CDD705-680F-433E-84FF-2325DE28CFC5}" dt="2022-08-11T17:55:00.219" v="67" actId="13926"/>
        <pc:sldMkLst>
          <pc:docMk/>
          <pc:sldMk cId="1608806588" sldId="726"/>
        </pc:sldMkLst>
        <pc:spChg chg="mod">
          <ac:chgData name="Schoen, Natalie" userId="dfbec938-2264-4131-b9dd-4247e5caf005" providerId="ADAL" clId="{C9CDD705-680F-433E-84FF-2325DE28CFC5}" dt="2022-08-11T17:55:00.219" v="67" actId="13926"/>
          <ac:spMkLst>
            <pc:docMk/>
            <pc:sldMk cId="1608806588" sldId="726"/>
            <ac:spMk id="5" creationId="{122102E1-1CAC-4A78-96BA-07128C5026CB}"/>
          </ac:spMkLst>
        </pc:spChg>
      </pc:sldChg>
      <pc:sldChg chg="add del">
        <pc:chgData name="Schoen, Natalie" userId="dfbec938-2264-4131-b9dd-4247e5caf005" providerId="ADAL" clId="{C9CDD705-680F-433E-84FF-2325DE28CFC5}" dt="2022-08-11T17:52:12.900" v="52" actId="2696"/>
        <pc:sldMkLst>
          <pc:docMk/>
          <pc:sldMk cId="247888849" sldId="747"/>
        </pc:sldMkLst>
      </pc:sldChg>
      <pc:sldChg chg="del">
        <pc:chgData name="Schoen, Natalie" userId="dfbec938-2264-4131-b9dd-4247e5caf005" providerId="ADAL" clId="{C9CDD705-680F-433E-84FF-2325DE28CFC5}" dt="2022-08-11T17:54:27.162" v="58" actId="2696"/>
        <pc:sldMkLst>
          <pc:docMk/>
          <pc:sldMk cId="2359585976" sldId="748"/>
        </pc:sldMkLst>
      </pc:sldChg>
      <pc:sldChg chg="modSp mod">
        <pc:chgData name="Schoen, Natalie" userId="dfbec938-2264-4131-b9dd-4247e5caf005" providerId="ADAL" clId="{C9CDD705-680F-433E-84FF-2325DE28CFC5}" dt="2022-08-11T17:55:27.807" v="68" actId="13926"/>
        <pc:sldMkLst>
          <pc:docMk/>
          <pc:sldMk cId="250973453" sldId="757"/>
        </pc:sldMkLst>
        <pc:spChg chg="mod">
          <ac:chgData name="Schoen, Natalie" userId="dfbec938-2264-4131-b9dd-4247e5caf005" providerId="ADAL" clId="{C9CDD705-680F-433E-84FF-2325DE28CFC5}" dt="2022-08-11T17:55:27.807" v="68" actId="13926"/>
          <ac:spMkLst>
            <pc:docMk/>
            <pc:sldMk cId="250973453" sldId="757"/>
            <ac:spMk id="2" creationId="{FD0C16E0-05C6-4DD4-A136-C355490F0B47}"/>
          </ac:spMkLst>
        </pc:spChg>
      </pc:sldChg>
      <pc:sldChg chg="modSp mod">
        <pc:chgData name="Schoen, Natalie" userId="dfbec938-2264-4131-b9dd-4247e5caf005" providerId="ADAL" clId="{C9CDD705-680F-433E-84FF-2325DE28CFC5}" dt="2022-08-11T18:27:29.072" v="637" actId="13926"/>
        <pc:sldMkLst>
          <pc:docMk/>
          <pc:sldMk cId="2697955922" sldId="773"/>
        </pc:sldMkLst>
        <pc:spChg chg="mod">
          <ac:chgData name="Schoen, Natalie" userId="dfbec938-2264-4131-b9dd-4247e5caf005" providerId="ADAL" clId="{C9CDD705-680F-433E-84FF-2325DE28CFC5}" dt="2022-08-11T18:27:29.072" v="637" actId="13926"/>
          <ac:spMkLst>
            <pc:docMk/>
            <pc:sldMk cId="2697955922" sldId="773"/>
            <ac:spMk id="3" creationId="{3A844A88-8624-4303-BDE4-0D7DE91340A8}"/>
          </ac:spMkLst>
        </pc:spChg>
      </pc:sldChg>
      <pc:sldChg chg="modSp mod">
        <pc:chgData name="Schoen, Natalie" userId="dfbec938-2264-4131-b9dd-4247e5caf005" providerId="ADAL" clId="{C9CDD705-680F-433E-84FF-2325DE28CFC5}" dt="2022-08-11T18:27:14.471" v="636" actId="13926"/>
        <pc:sldMkLst>
          <pc:docMk/>
          <pc:sldMk cId="1973534713" sldId="781"/>
        </pc:sldMkLst>
        <pc:spChg chg="mod">
          <ac:chgData name="Schoen, Natalie" userId="dfbec938-2264-4131-b9dd-4247e5caf005" providerId="ADAL" clId="{C9CDD705-680F-433E-84FF-2325DE28CFC5}" dt="2022-08-11T18:27:14.471" v="636" actId="13926"/>
          <ac:spMkLst>
            <pc:docMk/>
            <pc:sldMk cId="1973534713" sldId="781"/>
            <ac:spMk id="3" creationId="{3A844A88-8624-4303-BDE4-0D7DE91340A8}"/>
          </ac:spMkLst>
        </pc:spChg>
      </pc:sldChg>
      <pc:sldChg chg="modSp add del mod">
        <pc:chgData name="Schoen, Natalie" userId="dfbec938-2264-4131-b9dd-4247e5caf005" providerId="ADAL" clId="{C9CDD705-680F-433E-84FF-2325DE28CFC5}" dt="2022-08-16T16:59:40.568" v="5843" actId="20577"/>
        <pc:sldMkLst>
          <pc:docMk/>
          <pc:sldMk cId="1225708589" sldId="810"/>
        </pc:sldMkLst>
        <pc:spChg chg="mod">
          <ac:chgData name="Schoen, Natalie" userId="dfbec938-2264-4131-b9dd-4247e5caf005" providerId="ADAL" clId="{C9CDD705-680F-433E-84FF-2325DE28CFC5}" dt="2022-08-16T16:59:40.568" v="5843" actId="20577"/>
          <ac:spMkLst>
            <pc:docMk/>
            <pc:sldMk cId="1225708589" sldId="810"/>
            <ac:spMk id="3" creationId="{00000000-0000-0000-0000-000000000000}"/>
          </ac:spMkLst>
        </pc:spChg>
      </pc:sldChg>
      <pc:sldChg chg="modSp mod">
        <pc:chgData name="Schoen, Natalie" userId="dfbec938-2264-4131-b9dd-4247e5caf005" providerId="ADAL" clId="{C9CDD705-680F-433E-84FF-2325DE28CFC5}" dt="2022-08-11T18:27:44.510" v="640" actId="13926"/>
        <pc:sldMkLst>
          <pc:docMk/>
          <pc:sldMk cId="3999055119" sldId="821"/>
        </pc:sldMkLst>
        <pc:spChg chg="mod">
          <ac:chgData name="Schoen, Natalie" userId="dfbec938-2264-4131-b9dd-4247e5caf005" providerId="ADAL" clId="{C9CDD705-680F-433E-84FF-2325DE28CFC5}" dt="2022-08-11T18:27:44.510" v="640" actId="13926"/>
          <ac:spMkLst>
            <pc:docMk/>
            <pc:sldMk cId="3999055119" sldId="821"/>
            <ac:spMk id="2" creationId="{FD0C16E0-05C6-4DD4-A136-C355490F0B47}"/>
          </ac:spMkLst>
        </pc:spChg>
      </pc:sldChg>
      <pc:sldChg chg="mod modShow">
        <pc:chgData name="Schoen, Natalie" userId="dfbec938-2264-4131-b9dd-4247e5caf005" providerId="ADAL" clId="{C9CDD705-680F-433E-84FF-2325DE28CFC5}" dt="2022-08-17T18:51:56.769" v="9972" actId="729"/>
        <pc:sldMkLst>
          <pc:docMk/>
          <pc:sldMk cId="2766597529" sldId="822"/>
        </pc:sldMkLst>
      </pc:sldChg>
      <pc:sldChg chg="del">
        <pc:chgData name="Schoen, Natalie" userId="dfbec938-2264-4131-b9dd-4247e5caf005" providerId="ADAL" clId="{C9CDD705-680F-433E-84FF-2325DE28CFC5}" dt="2022-08-15T17:48:19.410" v="4593" actId="2696"/>
        <pc:sldMkLst>
          <pc:docMk/>
          <pc:sldMk cId="2912415373" sldId="839"/>
        </pc:sldMkLst>
      </pc:sldChg>
      <pc:sldChg chg="addSp delSp modSp mod modClrScheme addCm delCm modCm chgLayout">
        <pc:chgData name="Schoen, Natalie" userId="dfbec938-2264-4131-b9dd-4247e5caf005" providerId="ADAL" clId="{C9CDD705-680F-433E-84FF-2325DE28CFC5}" dt="2022-08-15T20:57:11.802" v="5779" actId="13926"/>
        <pc:sldMkLst>
          <pc:docMk/>
          <pc:sldMk cId="1505314397" sldId="842"/>
        </pc:sldMkLst>
        <pc:spChg chg="add mod">
          <ac:chgData name="Schoen, Natalie" userId="dfbec938-2264-4131-b9dd-4247e5caf005" providerId="ADAL" clId="{C9CDD705-680F-433E-84FF-2325DE28CFC5}" dt="2022-08-15T15:38:22.820" v="4551" actId="1076"/>
          <ac:spMkLst>
            <pc:docMk/>
            <pc:sldMk cId="1505314397" sldId="842"/>
            <ac:spMk id="2" creationId="{70947C89-FC02-E07C-CD26-D73CFF39DEB5}"/>
          </ac:spMkLst>
        </pc:spChg>
        <pc:spChg chg="del mod">
          <ac:chgData name="Schoen, Natalie" userId="dfbec938-2264-4131-b9dd-4247e5caf005" providerId="ADAL" clId="{C9CDD705-680F-433E-84FF-2325DE28CFC5}" dt="2022-08-11T18:09:29.351" v="329" actId="478"/>
          <ac:spMkLst>
            <pc:docMk/>
            <pc:sldMk cId="1505314397" sldId="842"/>
            <ac:spMk id="3" creationId="{55D643A1-9415-44C3-761A-430DDF23216A}"/>
          </ac:spMkLst>
        </pc:spChg>
        <pc:spChg chg="mod ord">
          <ac:chgData name="Schoen, Natalie" userId="dfbec938-2264-4131-b9dd-4247e5caf005" providerId="ADAL" clId="{C9CDD705-680F-433E-84FF-2325DE28CFC5}" dt="2022-08-11T18:09:34.747" v="330" actId="700"/>
          <ac:spMkLst>
            <pc:docMk/>
            <pc:sldMk cId="1505314397" sldId="842"/>
            <ac:spMk id="4" creationId="{D45DECE0-4769-49EC-C5E5-03605042F0C1}"/>
          </ac:spMkLst>
        </pc:spChg>
        <pc:spChg chg="add del mod">
          <ac:chgData name="Schoen, Natalie" userId="dfbec938-2264-4131-b9dd-4247e5caf005" providerId="ADAL" clId="{C9CDD705-680F-433E-84FF-2325DE28CFC5}" dt="2022-08-11T18:09:34.747" v="330" actId="700"/>
          <ac:spMkLst>
            <pc:docMk/>
            <pc:sldMk cId="1505314397" sldId="842"/>
            <ac:spMk id="8" creationId="{5035306D-BBBD-EBEE-3EF6-D097FBDBB4E3}"/>
          </ac:spMkLst>
        </pc:spChg>
        <pc:graphicFrameChg chg="mod modGraphic">
          <ac:chgData name="Schoen, Natalie" userId="dfbec938-2264-4131-b9dd-4247e5caf005" providerId="ADAL" clId="{C9CDD705-680F-433E-84FF-2325DE28CFC5}" dt="2022-08-15T20:57:11.802" v="5779" actId="13926"/>
          <ac:graphicFrameMkLst>
            <pc:docMk/>
            <pc:sldMk cId="1505314397" sldId="842"/>
            <ac:graphicFrameMk id="7" creationId="{AE186AC3-636D-A3A7-5256-92BE388BFDE8}"/>
          </ac:graphicFrameMkLst>
        </pc:graphicFrameChg>
        <pc:picChg chg="add del mod">
          <ac:chgData name="Schoen, Natalie" userId="dfbec938-2264-4131-b9dd-4247e5caf005" providerId="ADAL" clId="{C9CDD705-680F-433E-84FF-2325DE28CFC5}" dt="2022-08-11T18:09:17.574" v="325" actId="478"/>
          <ac:picMkLst>
            <pc:docMk/>
            <pc:sldMk cId="1505314397" sldId="842"/>
            <ac:picMk id="5" creationId="{F478790B-ED8E-468E-6DD4-DBF1997E9E22}"/>
          </ac:picMkLst>
        </pc:picChg>
      </pc:sldChg>
      <pc:sldChg chg="modSp add del mod">
        <pc:chgData name="Schoen, Natalie" userId="dfbec938-2264-4131-b9dd-4247e5caf005" providerId="ADAL" clId="{C9CDD705-680F-433E-84FF-2325DE28CFC5}" dt="2022-08-16T16:59:14.170" v="5796" actId="20577"/>
        <pc:sldMkLst>
          <pc:docMk/>
          <pc:sldMk cId="2686223305" sldId="845"/>
        </pc:sldMkLst>
        <pc:spChg chg="mod">
          <ac:chgData name="Schoen, Natalie" userId="dfbec938-2264-4131-b9dd-4247e5caf005" providerId="ADAL" clId="{C9CDD705-680F-433E-84FF-2325DE28CFC5}" dt="2022-08-16T16:59:14.170" v="5796" actId="20577"/>
          <ac:spMkLst>
            <pc:docMk/>
            <pc:sldMk cId="2686223305" sldId="845"/>
            <ac:spMk id="3" creationId="{00000000-0000-0000-0000-000000000000}"/>
          </ac:spMkLst>
        </pc:spChg>
      </pc:sldChg>
      <pc:sldChg chg="modSp add del mod modShow">
        <pc:chgData name="Schoen, Natalie" userId="dfbec938-2264-4131-b9dd-4247e5caf005" providerId="ADAL" clId="{C9CDD705-680F-433E-84FF-2325DE28CFC5}" dt="2022-08-17T04:26:52.387" v="8508" actId="729"/>
        <pc:sldMkLst>
          <pc:docMk/>
          <pc:sldMk cId="498670665" sldId="846"/>
        </pc:sldMkLst>
        <pc:spChg chg="mod">
          <ac:chgData name="Schoen, Natalie" userId="dfbec938-2264-4131-b9dd-4247e5caf005" providerId="ADAL" clId="{C9CDD705-680F-433E-84FF-2325DE28CFC5}" dt="2022-08-16T16:59:25.727" v="5826" actId="20577"/>
          <ac:spMkLst>
            <pc:docMk/>
            <pc:sldMk cId="498670665" sldId="846"/>
            <ac:spMk id="3" creationId="{00000000-0000-0000-0000-000000000000}"/>
          </ac:spMkLst>
        </pc:spChg>
        <pc:graphicFrameChg chg="modGraphic">
          <ac:chgData name="Schoen, Natalie" userId="dfbec938-2264-4131-b9dd-4247e5caf005" providerId="ADAL" clId="{C9CDD705-680F-433E-84FF-2325DE28CFC5}" dt="2022-08-16T18:38:30.052" v="7291" actId="14734"/>
          <ac:graphicFrameMkLst>
            <pc:docMk/>
            <pc:sldMk cId="498670665" sldId="846"/>
            <ac:graphicFrameMk id="7" creationId="{9C5C27E5-1F87-F615-349B-54B5E93591B7}"/>
          </ac:graphicFrameMkLst>
        </pc:graphicFrameChg>
      </pc:sldChg>
      <pc:sldChg chg="add del">
        <pc:chgData name="Schoen, Natalie" userId="dfbec938-2264-4131-b9dd-4247e5caf005" providerId="ADAL" clId="{C9CDD705-680F-433E-84FF-2325DE28CFC5}" dt="2022-08-16T16:39:59.098" v="5782" actId="47"/>
        <pc:sldMkLst>
          <pc:docMk/>
          <pc:sldMk cId="3175975666" sldId="847"/>
        </pc:sldMkLst>
      </pc:sldChg>
      <pc:sldChg chg="modSp add del mod">
        <pc:chgData name="Schoen, Natalie" userId="dfbec938-2264-4131-b9dd-4247e5caf005" providerId="ADAL" clId="{C9CDD705-680F-433E-84FF-2325DE28CFC5}" dt="2022-08-17T05:24:20.620" v="9570" actId="20577"/>
        <pc:sldMkLst>
          <pc:docMk/>
          <pc:sldMk cId="1036230634" sldId="848"/>
        </pc:sldMkLst>
        <pc:spChg chg="mod">
          <ac:chgData name="Schoen, Natalie" userId="dfbec938-2264-4131-b9dd-4247e5caf005" providerId="ADAL" clId="{C9CDD705-680F-433E-84FF-2325DE28CFC5}" dt="2022-08-16T16:59:49.183" v="5857" actId="20577"/>
          <ac:spMkLst>
            <pc:docMk/>
            <pc:sldMk cId="1036230634" sldId="848"/>
            <ac:spMk id="3" creationId="{DB61E2B0-BEFE-4E69-8B2D-A8106B539123}"/>
          </ac:spMkLst>
        </pc:spChg>
        <pc:graphicFrameChg chg="mod modGraphic">
          <ac:chgData name="Schoen, Natalie" userId="dfbec938-2264-4131-b9dd-4247e5caf005" providerId="ADAL" clId="{C9CDD705-680F-433E-84FF-2325DE28CFC5}" dt="2022-08-17T05:24:20.620" v="9570" actId="20577"/>
          <ac:graphicFrameMkLst>
            <pc:docMk/>
            <pc:sldMk cId="1036230634" sldId="848"/>
            <ac:graphicFrameMk id="2" creationId="{BDA90938-A858-4B45-9F6B-05343AB12826}"/>
          </ac:graphicFrameMkLst>
        </pc:graphicFrameChg>
      </pc:sldChg>
      <pc:sldChg chg="addSp delSp modSp mod addCm">
        <pc:chgData name="Schoen, Natalie" userId="dfbec938-2264-4131-b9dd-4247e5caf005" providerId="ADAL" clId="{C9CDD705-680F-433E-84FF-2325DE28CFC5}" dt="2022-08-17T04:39:34.569" v="8823" actId="20577"/>
        <pc:sldMkLst>
          <pc:docMk/>
          <pc:sldMk cId="403833618" sldId="849"/>
        </pc:sldMkLst>
        <pc:spChg chg="mod">
          <ac:chgData name="Schoen, Natalie" userId="dfbec938-2264-4131-b9dd-4247e5caf005" providerId="ADAL" clId="{C9CDD705-680F-433E-84FF-2325DE28CFC5}" dt="2022-08-11T21:28:56.379" v="2141" actId="20577"/>
          <ac:spMkLst>
            <pc:docMk/>
            <pc:sldMk cId="403833618" sldId="849"/>
            <ac:spMk id="3" creationId="{00000000-0000-0000-0000-000000000000}"/>
          </ac:spMkLst>
        </pc:spChg>
        <pc:spChg chg="add mod">
          <ac:chgData name="Schoen, Natalie" userId="dfbec938-2264-4131-b9dd-4247e5caf005" providerId="ADAL" clId="{C9CDD705-680F-433E-84FF-2325DE28CFC5}" dt="2022-08-17T04:39:20.786" v="8816" actId="1076"/>
          <ac:spMkLst>
            <pc:docMk/>
            <pc:sldMk cId="403833618" sldId="849"/>
            <ac:spMk id="7" creationId="{FD41D75C-85C0-EAEB-8372-2BD268478C34}"/>
          </ac:spMkLst>
        </pc:spChg>
        <pc:spChg chg="add mod">
          <ac:chgData name="Schoen, Natalie" userId="dfbec938-2264-4131-b9dd-4247e5caf005" providerId="ADAL" clId="{C9CDD705-680F-433E-84FF-2325DE28CFC5}" dt="2022-08-17T04:39:34.569" v="8823" actId="20577"/>
          <ac:spMkLst>
            <pc:docMk/>
            <pc:sldMk cId="403833618" sldId="849"/>
            <ac:spMk id="8" creationId="{C9FFD693-179C-099D-A843-0E21B4B675FD}"/>
          </ac:spMkLst>
        </pc:spChg>
        <pc:spChg chg="mod">
          <ac:chgData name="Schoen, Natalie" userId="dfbec938-2264-4131-b9dd-4247e5caf005" providerId="ADAL" clId="{C9CDD705-680F-433E-84FF-2325DE28CFC5}" dt="2022-08-11T21:57:15.961" v="2675" actId="33524"/>
          <ac:spMkLst>
            <pc:docMk/>
            <pc:sldMk cId="403833618" sldId="849"/>
            <ac:spMk id="9" creationId="{8C6424BB-F252-76B1-D58B-DA906D3B0078}"/>
          </ac:spMkLst>
        </pc:spChg>
        <pc:graphicFrameChg chg="add mod modGraphic">
          <ac:chgData name="Schoen, Natalie" userId="dfbec938-2264-4131-b9dd-4247e5caf005" providerId="ADAL" clId="{C9CDD705-680F-433E-84FF-2325DE28CFC5}" dt="2022-08-17T04:39:24.379" v="8817" actId="1076"/>
          <ac:graphicFrameMkLst>
            <pc:docMk/>
            <pc:sldMk cId="403833618" sldId="849"/>
            <ac:graphicFrameMk id="2" creationId="{465BE575-A6DA-8F6B-B3AA-7861F6C2740A}"/>
          </ac:graphicFrameMkLst>
        </pc:graphicFrameChg>
        <pc:picChg chg="add mod modCrop">
          <ac:chgData name="Schoen, Natalie" userId="dfbec938-2264-4131-b9dd-4247e5caf005" providerId="ADAL" clId="{C9CDD705-680F-433E-84FF-2325DE28CFC5}" dt="2022-08-17T04:38:44.815" v="8814" actId="1076"/>
          <ac:picMkLst>
            <pc:docMk/>
            <pc:sldMk cId="403833618" sldId="849"/>
            <ac:picMk id="6" creationId="{70202E1F-B7E6-0B34-042B-477745B38BC9}"/>
          </ac:picMkLst>
        </pc:picChg>
        <pc:picChg chg="del">
          <ac:chgData name="Schoen, Natalie" userId="dfbec938-2264-4131-b9dd-4247e5caf005" providerId="ADAL" clId="{C9CDD705-680F-433E-84FF-2325DE28CFC5}" dt="2022-08-11T21:33:02.542" v="2143" actId="478"/>
          <ac:picMkLst>
            <pc:docMk/>
            <pc:sldMk cId="403833618" sldId="849"/>
            <ac:picMk id="8" creationId="{6F89AEDD-264F-2B07-8A01-1976A7779106}"/>
          </ac:picMkLst>
        </pc:picChg>
      </pc:sldChg>
      <pc:sldChg chg="addSp delSp modSp mod">
        <pc:chgData name="Schoen, Natalie" userId="dfbec938-2264-4131-b9dd-4247e5caf005" providerId="ADAL" clId="{C9CDD705-680F-433E-84FF-2325DE28CFC5}" dt="2022-08-17T15:21:56.621" v="9880"/>
        <pc:sldMkLst>
          <pc:docMk/>
          <pc:sldMk cId="2071659350" sldId="852"/>
        </pc:sldMkLst>
        <pc:spChg chg="del">
          <ac:chgData name="Schoen, Natalie" userId="dfbec938-2264-4131-b9dd-4247e5caf005" providerId="ADAL" clId="{C9CDD705-680F-433E-84FF-2325DE28CFC5}" dt="2022-08-11T21:57:55.479" v="2680" actId="478"/>
          <ac:spMkLst>
            <pc:docMk/>
            <pc:sldMk cId="2071659350" sldId="852"/>
            <ac:spMk id="2" creationId="{A86BBCED-39FF-DDB1-1E05-466D1AC1973B}"/>
          </ac:spMkLst>
        </pc:spChg>
        <pc:spChg chg="mod">
          <ac:chgData name="Schoen, Natalie" userId="dfbec938-2264-4131-b9dd-4247e5caf005" providerId="ADAL" clId="{C9CDD705-680F-433E-84FF-2325DE28CFC5}" dt="2022-08-11T22:10:28.642" v="3103" actId="20577"/>
          <ac:spMkLst>
            <pc:docMk/>
            <pc:sldMk cId="2071659350" sldId="852"/>
            <ac:spMk id="3" creationId="{DB61E2B0-BEFE-4E69-8B2D-A8106B539123}"/>
          </ac:spMkLst>
        </pc:spChg>
        <pc:spChg chg="add mod">
          <ac:chgData name="Schoen, Natalie" userId="dfbec938-2264-4131-b9dd-4247e5caf005" providerId="ADAL" clId="{C9CDD705-680F-433E-84FF-2325DE28CFC5}" dt="2022-08-11T22:12:44.988" v="3240" actId="1076"/>
          <ac:spMkLst>
            <pc:docMk/>
            <pc:sldMk cId="2071659350" sldId="852"/>
            <ac:spMk id="9" creationId="{B0CC368D-974A-3641-F5E8-512C5B161DB9}"/>
          </ac:spMkLst>
        </pc:spChg>
        <pc:spChg chg="add mod">
          <ac:chgData name="Schoen, Natalie" userId="dfbec938-2264-4131-b9dd-4247e5caf005" providerId="ADAL" clId="{C9CDD705-680F-433E-84FF-2325DE28CFC5}" dt="2022-08-11T22:10:19.599" v="3068"/>
          <ac:spMkLst>
            <pc:docMk/>
            <pc:sldMk cId="2071659350" sldId="852"/>
            <ac:spMk id="11" creationId="{FAAF8B33-69AA-EB4B-5F66-42CB90F5AD83}"/>
          </ac:spMkLst>
        </pc:spChg>
        <pc:spChg chg="del">
          <ac:chgData name="Schoen, Natalie" userId="dfbec938-2264-4131-b9dd-4247e5caf005" providerId="ADAL" clId="{C9CDD705-680F-433E-84FF-2325DE28CFC5}" dt="2022-08-11T21:59:14.572" v="2687" actId="478"/>
          <ac:spMkLst>
            <pc:docMk/>
            <pc:sldMk cId="2071659350" sldId="852"/>
            <ac:spMk id="13" creationId="{777BAB1D-84F4-D627-569E-FCEFBBA28301}"/>
          </ac:spMkLst>
        </pc:spChg>
        <pc:graphicFrameChg chg="del">
          <ac:chgData name="Schoen, Natalie" userId="dfbec938-2264-4131-b9dd-4247e5caf005" providerId="ADAL" clId="{C9CDD705-680F-433E-84FF-2325DE28CFC5}" dt="2022-08-11T21:59:15.771" v="2688" actId="478"/>
          <ac:graphicFrameMkLst>
            <pc:docMk/>
            <pc:sldMk cId="2071659350" sldId="852"/>
            <ac:graphicFrameMk id="8" creationId="{D49A9FED-D5CD-836D-C83E-D1364B2EEDF9}"/>
          </ac:graphicFrameMkLst>
        </pc:graphicFrameChg>
        <pc:graphicFrameChg chg="add mod modGraphic">
          <ac:chgData name="Schoen, Natalie" userId="dfbec938-2264-4131-b9dd-4247e5caf005" providerId="ADAL" clId="{C9CDD705-680F-433E-84FF-2325DE28CFC5}" dt="2022-08-17T15:21:56.621" v="9880"/>
          <ac:graphicFrameMkLst>
            <pc:docMk/>
            <pc:sldMk cId="2071659350" sldId="852"/>
            <ac:graphicFrameMk id="10" creationId="{3EDDC4C7-056D-90E3-CAA3-E2DBEBB2B248}"/>
          </ac:graphicFrameMkLst>
        </pc:graphicFrameChg>
        <pc:picChg chg="add del mod">
          <ac:chgData name="Schoen, Natalie" userId="dfbec938-2264-4131-b9dd-4247e5caf005" providerId="ADAL" clId="{C9CDD705-680F-433E-84FF-2325DE28CFC5}" dt="2022-08-11T21:59:47.532" v="2697" actId="478"/>
          <ac:picMkLst>
            <pc:docMk/>
            <pc:sldMk cId="2071659350" sldId="852"/>
            <ac:picMk id="6" creationId="{BABF15D8-38F9-662C-CAF4-12618B523C16}"/>
          </ac:picMkLst>
        </pc:picChg>
        <pc:picChg chg="add mod">
          <ac:chgData name="Schoen, Natalie" userId="dfbec938-2264-4131-b9dd-4247e5caf005" providerId="ADAL" clId="{C9CDD705-680F-433E-84FF-2325DE28CFC5}" dt="2022-08-11T22:12:47.387" v="3241" actId="1076"/>
          <ac:picMkLst>
            <pc:docMk/>
            <pc:sldMk cId="2071659350" sldId="852"/>
            <ac:picMk id="7" creationId="{2963B393-BBE3-60BB-7400-D6599F6D3ABC}"/>
          </ac:picMkLst>
        </pc:picChg>
        <pc:picChg chg="del">
          <ac:chgData name="Schoen, Natalie" userId="dfbec938-2264-4131-b9dd-4247e5caf005" providerId="ADAL" clId="{C9CDD705-680F-433E-84FF-2325DE28CFC5}" dt="2022-08-11T21:57:51.244" v="2677" actId="478"/>
          <ac:picMkLst>
            <pc:docMk/>
            <pc:sldMk cId="2071659350" sldId="852"/>
            <ac:picMk id="3074" creationId="{569DD04D-C7AA-0DC5-D56B-EAAE353EBB4C}"/>
          </ac:picMkLst>
        </pc:picChg>
      </pc:sldChg>
      <pc:sldChg chg="del mod modShow">
        <pc:chgData name="Schoen, Natalie" userId="dfbec938-2264-4131-b9dd-4247e5caf005" providerId="ADAL" clId="{C9CDD705-680F-433E-84FF-2325DE28CFC5}" dt="2022-08-11T22:21:06.249" v="3313" actId="2696"/>
        <pc:sldMkLst>
          <pc:docMk/>
          <pc:sldMk cId="2575666153" sldId="853"/>
        </pc:sldMkLst>
      </pc:sldChg>
      <pc:sldChg chg="del mod modShow">
        <pc:chgData name="Schoen, Natalie" userId="dfbec938-2264-4131-b9dd-4247e5caf005" providerId="ADAL" clId="{C9CDD705-680F-433E-84FF-2325DE28CFC5}" dt="2022-08-11T22:21:06.249" v="3313" actId="2696"/>
        <pc:sldMkLst>
          <pc:docMk/>
          <pc:sldMk cId="1495370722" sldId="856"/>
        </pc:sldMkLst>
      </pc:sldChg>
      <pc:sldChg chg="addSp delSp modSp mod modNotesTx">
        <pc:chgData name="Schoen, Natalie" userId="dfbec938-2264-4131-b9dd-4247e5caf005" providerId="ADAL" clId="{C9CDD705-680F-433E-84FF-2325DE28CFC5}" dt="2022-08-17T05:17:44.331" v="9485" actId="20577"/>
        <pc:sldMkLst>
          <pc:docMk/>
          <pc:sldMk cId="2591539992" sldId="857"/>
        </pc:sldMkLst>
        <pc:spChg chg="mod">
          <ac:chgData name="Schoen, Natalie" userId="dfbec938-2264-4131-b9dd-4247e5caf005" providerId="ADAL" clId="{C9CDD705-680F-433E-84FF-2325DE28CFC5}" dt="2022-08-16T17:26:07.667" v="7212" actId="20577"/>
          <ac:spMkLst>
            <pc:docMk/>
            <pc:sldMk cId="2591539992" sldId="857"/>
            <ac:spMk id="3" creationId="{00000000-0000-0000-0000-000000000000}"/>
          </ac:spMkLst>
        </pc:spChg>
        <pc:spChg chg="add del mod">
          <ac:chgData name="Schoen, Natalie" userId="dfbec938-2264-4131-b9dd-4247e5caf005" providerId="ADAL" clId="{C9CDD705-680F-433E-84FF-2325DE28CFC5}" dt="2022-08-11T19:22:31.525" v="711" actId="478"/>
          <ac:spMkLst>
            <pc:docMk/>
            <pc:sldMk cId="2591539992" sldId="857"/>
            <ac:spMk id="6" creationId="{F54251DD-98C9-44C5-DCE5-2B4C28174FD4}"/>
          </ac:spMkLst>
        </pc:spChg>
        <pc:spChg chg="add del mod">
          <ac:chgData name="Schoen, Natalie" userId="dfbec938-2264-4131-b9dd-4247e5caf005" providerId="ADAL" clId="{C9CDD705-680F-433E-84FF-2325DE28CFC5}" dt="2022-08-11T19:23:49.334" v="717" actId="478"/>
          <ac:spMkLst>
            <pc:docMk/>
            <pc:sldMk cId="2591539992" sldId="857"/>
            <ac:spMk id="7" creationId="{5A301FFB-2D73-F3F0-F9CA-20C47537A020}"/>
          </ac:spMkLst>
        </pc:spChg>
        <pc:spChg chg="mod">
          <ac:chgData name="Schoen, Natalie" userId="dfbec938-2264-4131-b9dd-4247e5caf005" providerId="ADAL" clId="{C9CDD705-680F-433E-84FF-2325DE28CFC5}" dt="2022-08-11T20:49:17.955" v="1641" actId="20577"/>
          <ac:spMkLst>
            <pc:docMk/>
            <pc:sldMk cId="2591539992" sldId="857"/>
            <ac:spMk id="9" creationId="{8C6424BB-F252-76B1-D58B-DA906D3B0078}"/>
          </ac:spMkLst>
        </pc:spChg>
        <pc:spChg chg="add mod">
          <ac:chgData name="Schoen, Natalie" userId="dfbec938-2264-4131-b9dd-4247e5caf005" providerId="ADAL" clId="{C9CDD705-680F-433E-84FF-2325DE28CFC5}" dt="2022-08-11T19:28:16.817" v="735" actId="164"/>
          <ac:spMkLst>
            <pc:docMk/>
            <pc:sldMk cId="2591539992" sldId="857"/>
            <ac:spMk id="10" creationId="{E7253A8E-6E4F-B96E-AEAF-B3661BA54253}"/>
          </ac:spMkLst>
        </pc:spChg>
        <pc:spChg chg="add mod">
          <ac:chgData name="Schoen, Natalie" userId="dfbec938-2264-4131-b9dd-4247e5caf005" providerId="ADAL" clId="{C9CDD705-680F-433E-84FF-2325DE28CFC5}" dt="2022-08-17T04:34:58.492" v="8640" actId="20577"/>
          <ac:spMkLst>
            <pc:docMk/>
            <pc:sldMk cId="2591539992" sldId="857"/>
            <ac:spMk id="15" creationId="{D3ED95E7-4027-5F97-0747-13AC21C9048B}"/>
          </ac:spMkLst>
        </pc:spChg>
        <pc:spChg chg="add mod">
          <ac:chgData name="Schoen, Natalie" userId="dfbec938-2264-4131-b9dd-4247e5caf005" providerId="ADAL" clId="{C9CDD705-680F-433E-84FF-2325DE28CFC5}" dt="2022-08-17T04:34:50.774" v="8634" actId="1076"/>
          <ac:spMkLst>
            <pc:docMk/>
            <pc:sldMk cId="2591539992" sldId="857"/>
            <ac:spMk id="19" creationId="{02130B9F-7C66-9D9F-F250-C2AC23E0DDCD}"/>
          </ac:spMkLst>
        </pc:spChg>
        <pc:grpChg chg="add del mod ord">
          <ac:chgData name="Schoen, Natalie" userId="dfbec938-2264-4131-b9dd-4247e5caf005" providerId="ADAL" clId="{C9CDD705-680F-433E-84FF-2325DE28CFC5}" dt="2022-08-17T04:34:23.212" v="8620" actId="478"/>
          <ac:grpSpMkLst>
            <pc:docMk/>
            <pc:sldMk cId="2591539992" sldId="857"/>
            <ac:grpSpMk id="17" creationId="{45263E5C-A4E3-6253-E1F7-8CA8B58FB6DE}"/>
          </ac:grpSpMkLst>
        </pc:grpChg>
        <pc:graphicFrameChg chg="add mod modGraphic">
          <ac:chgData name="Schoen, Natalie" userId="dfbec938-2264-4131-b9dd-4247e5caf005" providerId="ADAL" clId="{C9CDD705-680F-433E-84FF-2325DE28CFC5}" dt="2022-08-17T04:34:37.028" v="8626" actId="14100"/>
          <ac:graphicFrameMkLst>
            <pc:docMk/>
            <pc:sldMk cId="2591539992" sldId="857"/>
            <ac:graphicFrameMk id="18" creationId="{E0134764-7E06-455F-D0C7-69B5EC762338}"/>
          </ac:graphicFrameMkLst>
        </pc:graphicFrameChg>
        <pc:picChg chg="add del mod">
          <ac:chgData name="Schoen, Natalie" userId="dfbec938-2264-4131-b9dd-4247e5caf005" providerId="ADAL" clId="{C9CDD705-680F-433E-84FF-2325DE28CFC5}" dt="2022-08-11T19:28:16.817" v="735" actId="164"/>
          <ac:picMkLst>
            <pc:docMk/>
            <pc:sldMk cId="2591539992" sldId="857"/>
            <ac:picMk id="5" creationId="{1A230ACC-A88B-A731-3C0F-48B46301832E}"/>
          </ac:picMkLst>
        </pc:picChg>
        <pc:picChg chg="add mod">
          <ac:chgData name="Schoen, Natalie" userId="dfbec938-2264-4131-b9dd-4247e5caf005" providerId="ADAL" clId="{C9CDD705-680F-433E-84FF-2325DE28CFC5}" dt="2022-08-17T04:34:48.901" v="8633" actId="1076"/>
          <ac:picMkLst>
            <pc:docMk/>
            <pc:sldMk cId="2591539992" sldId="857"/>
            <ac:picMk id="6" creationId="{A9B3DEAB-2BC8-7494-4A4D-0D4C4FFD746A}"/>
          </ac:picMkLst>
        </pc:picChg>
        <pc:picChg chg="mod">
          <ac:chgData name="Schoen, Natalie" userId="dfbec938-2264-4131-b9dd-4247e5caf005" providerId="ADAL" clId="{C9CDD705-680F-433E-84FF-2325DE28CFC5}" dt="2022-08-11T19:28:16.817" v="735" actId="164"/>
          <ac:picMkLst>
            <pc:docMk/>
            <pc:sldMk cId="2591539992" sldId="857"/>
            <ac:picMk id="8" creationId="{6F89AEDD-264F-2B07-8A01-1976A7779106}"/>
          </ac:picMkLst>
        </pc:picChg>
        <pc:cxnChg chg="add mod">
          <ac:chgData name="Schoen, Natalie" userId="dfbec938-2264-4131-b9dd-4247e5caf005" providerId="ADAL" clId="{C9CDD705-680F-433E-84FF-2325DE28CFC5}" dt="2022-08-11T19:28:16.817" v="735" actId="164"/>
          <ac:cxnSpMkLst>
            <pc:docMk/>
            <pc:sldMk cId="2591539992" sldId="857"/>
            <ac:cxnSpMk id="12" creationId="{4B6F55D4-A01A-B728-DAB3-4290AA34FFC8}"/>
          </ac:cxnSpMkLst>
        </pc:cxnChg>
        <pc:cxnChg chg="add mod">
          <ac:chgData name="Schoen, Natalie" userId="dfbec938-2264-4131-b9dd-4247e5caf005" providerId="ADAL" clId="{C9CDD705-680F-433E-84FF-2325DE28CFC5}" dt="2022-08-11T19:28:16.817" v="735" actId="164"/>
          <ac:cxnSpMkLst>
            <pc:docMk/>
            <pc:sldMk cId="2591539992" sldId="857"/>
            <ac:cxnSpMk id="14" creationId="{650131A8-FEB0-3B16-DAA5-366A2968665D}"/>
          </ac:cxnSpMkLst>
        </pc:cxnChg>
      </pc:sldChg>
      <pc:sldChg chg="addSp delSp modSp mod addCm delCm modCm">
        <pc:chgData name="Schoen, Natalie" userId="dfbec938-2264-4131-b9dd-4247e5caf005" providerId="ADAL" clId="{C9CDD705-680F-433E-84FF-2325DE28CFC5}" dt="2022-08-17T15:21:03.748" v="9852"/>
        <pc:sldMkLst>
          <pc:docMk/>
          <pc:sldMk cId="2906955820" sldId="860"/>
        </pc:sldMkLst>
        <pc:spChg chg="mod">
          <ac:chgData name="Schoen, Natalie" userId="dfbec938-2264-4131-b9dd-4247e5caf005" providerId="ADAL" clId="{C9CDD705-680F-433E-84FF-2325DE28CFC5}" dt="2022-08-16T17:26:17.353" v="7214"/>
          <ac:spMkLst>
            <pc:docMk/>
            <pc:sldMk cId="2906955820" sldId="860"/>
            <ac:spMk id="3" creationId="{DB61E2B0-BEFE-4E69-8B2D-A8106B539123}"/>
          </ac:spMkLst>
        </pc:spChg>
        <pc:spChg chg="del">
          <ac:chgData name="Schoen, Natalie" userId="dfbec938-2264-4131-b9dd-4247e5caf005" providerId="ADAL" clId="{C9CDD705-680F-433E-84FF-2325DE28CFC5}" dt="2022-08-11T19:39:31.755" v="838" actId="478"/>
          <ac:spMkLst>
            <pc:docMk/>
            <pc:sldMk cId="2906955820" sldId="860"/>
            <ac:spMk id="5" creationId="{0FA49B6F-32A8-D50D-518E-D018DB49DBA1}"/>
          </ac:spMkLst>
        </pc:spChg>
        <pc:spChg chg="mod">
          <ac:chgData name="Schoen, Natalie" userId="dfbec938-2264-4131-b9dd-4247e5caf005" providerId="ADAL" clId="{C9CDD705-680F-433E-84FF-2325DE28CFC5}" dt="2022-08-11T20:52:47.785" v="1744" actId="1076"/>
          <ac:spMkLst>
            <pc:docMk/>
            <pc:sldMk cId="2906955820" sldId="860"/>
            <ac:spMk id="13" creationId="{777BAB1D-84F4-D627-569E-FCEFBBA28301}"/>
          </ac:spMkLst>
        </pc:spChg>
        <pc:graphicFrameChg chg="add del mod">
          <ac:chgData name="Schoen, Natalie" userId="dfbec938-2264-4131-b9dd-4247e5caf005" providerId="ADAL" clId="{C9CDD705-680F-433E-84FF-2325DE28CFC5}" dt="2022-08-11T19:39:28.884" v="835" actId="478"/>
          <ac:graphicFrameMkLst>
            <pc:docMk/>
            <pc:sldMk cId="2906955820" sldId="860"/>
            <ac:graphicFrameMk id="6" creationId="{D976DBDD-E7F6-D812-D59D-0B8D300701DB}"/>
          </ac:graphicFrameMkLst>
        </pc:graphicFrameChg>
        <pc:graphicFrameChg chg="mod ord modGraphic">
          <ac:chgData name="Schoen, Natalie" userId="dfbec938-2264-4131-b9dd-4247e5caf005" providerId="ADAL" clId="{C9CDD705-680F-433E-84FF-2325DE28CFC5}" dt="2022-08-17T15:21:03.748" v="9852"/>
          <ac:graphicFrameMkLst>
            <pc:docMk/>
            <pc:sldMk cId="2906955820" sldId="860"/>
            <ac:graphicFrameMk id="10" creationId="{77D789D0-0599-1BED-304B-95F2683DDF13}"/>
          </ac:graphicFrameMkLst>
        </pc:graphicFrameChg>
        <pc:picChg chg="del">
          <ac:chgData name="Schoen, Natalie" userId="dfbec938-2264-4131-b9dd-4247e5caf005" providerId="ADAL" clId="{C9CDD705-680F-433E-84FF-2325DE28CFC5}" dt="2022-08-11T19:39:30.835" v="836" actId="478"/>
          <ac:picMkLst>
            <pc:docMk/>
            <pc:sldMk cId="2906955820" sldId="860"/>
            <ac:picMk id="2" creationId="{1A75066C-6500-82A7-5DCD-B3808BEFEE05}"/>
          </ac:picMkLst>
        </pc:picChg>
        <pc:picChg chg="add mod">
          <ac:chgData name="Schoen, Natalie" userId="dfbec938-2264-4131-b9dd-4247e5caf005" providerId="ADAL" clId="{C9CDD705-680F-433E-84FF-2325DE28CFC5}" dt="2022-08-11T20:31:56.002" v="1437" actId="1076"/>
          <ac:picMkLst>
            <pc:docMk/>
            <pc:sldMk cId="2906955820" sldId="860"/>
            <ac:picMk id="8" creationId="{8A2F85EB-5229-01E5-8FB0-18E14E037515}"/>
          </ac:picMkLst>
        </pc:picChg>
      </pc:sldChg>
      <pc:sldChg chg="addSp delSp modSp mod ord modNotesTx">
        <pc:chgData name="Schoen, Natalie" userId="dfbec938-2264-4131-b9dd-4247e5caf005" providerId="ADAL" clId="{C9CDD705-680F-433E-84FF-2325DE28CFC5}" dt="2022-08-17T05:16:59.679" v="9327" actId="20577"/>
        <pc:sldMkLst>
          <pc:docMk/>
          <pc:sldMk cId="1554095705" sldId="865"/>
        </pc:sldMkLst>
        <pc:spChg chg="del topLvl">
          <ac:chgData name="Schoen, Natalie" userId="dfbec938-2264-4131-b9dd-4247e5caf005" providerId="ADAL" clId="{C9CDD705-680F-433E-84FF-2325DE28CFC5}" dt="2022-08-11T20:45:27.501" v="1610" actId="478"/>
          <ac:spMkLst>
            <pc:docMk/>
            <pc:sldMk cId="1554095705" sldId="865"/>
            <ac:spMk id="6" creationId="{5A3A5FD0-4713-477C-1013-1F185A2EFF25}"/>
          </ac:spMkLst>
        </pc:spChg>
        <pc:spChg chg="add del mod topLvl">
          <ac:chgData name="Schoen, Natalie" userId="dfbec938-2264-4131-b9dd-4247e5caf005" providerId="ADAL" clId="{C9CDD705-680F-433E-84FF-2325DE28CFC5}" dt="2022-08-17T04:33:14.272" v="8606" actId="478"/>
          <ac:spMkLst>
            <pc:docMk/>
            <pc:sldMk cId="1554095705" sldId="865"/>
            <ac:spMk id="8" creationId="{0C6C490A-AD2C-9451-FEAD-CEC69B8FFC98}"/>
          </ac:spMkLst>
        </pc:spChg>
        <pc:spChg chg="mod">
          <ac:chgData name="Schoen, Natalie" userId="dfbec938-2264-4131-b9dd-4247e5caf005" providerId="ADAL" clId="{C9CDD705-680F-433E-84FF-2325DE28CFC5}" dt="2022-08-11T21:10:15.412" v="1851" actId="1076"/>
          <ac:spMkLst>
            <pc:docMk/>
            <pc:sldMk cId="1554095705" sldId="865"/>
            <ac:spMk id="9" creationId="{8C6424BB-F252-76B1-D58B-DA906D3B0078}"/>
          </ac:spMkLst>
        </pc:spChg>
        <pc:spChg chg="add mod">
          <ac:chgData name="Schoen, Natalie" userId="dfbec938-2264-4131-b9dd-4247e5caf005" providerId="ADAL" clId="{C9CDD705-680F-433E-84FF-2325DE28CFC5}" dt="2022-08-17T04:33:59.997" v="8619" actId="1076"/>
          <ac:spMkLst>
            <pc:docMk/>
            <pc:sldMk cId="1554095705" sldId="865"/>
            <ac:spMk id="11" creationId="{6E792056-6197-4126-1A30-D874C8085306}"/>
          </ac:spMkLst>
        </pc:spChg>
        <pc:spChg chg="add del mod">
          <ac:chgData name="Schoen, Natalie" userId="dfbec938-2264-4131-b9dd-4247e5caf005" providerId="ADAL" clId="{C9CDD705-680F-433E-84FF-2325DE28CFC5}" dt="2022-08-17T04:33:38.019" v="8611"/>
          <ac:spMkLst>
            <pc:docMk/>
            <pc:sldMk cId="1554095705" sldId="865"/>
            <ac:spMk id="13" creationId="{A21C041C-4A80-E416-1D2B-E8F5DE1E0234}"/>
          </ac:spMkLst>
        </pc:spChg>
        <pc:spChg chg="add mod">
          <ac:chgData name="Schoen, Natalie" userId="dfbec938-2264-4131-b9dd-4247e5caf005" providerId="ADAL" clId="{C9CDD705-680F-433E-84FF-2325DE28CFC5}" dt="2022-08-17T04:33:53.739" v="8617" actId="20577"/>
          <ac:spMkLst>
            <pc:docMk/>
            <pc:sldMk cId="1554095705" sldId="865"/>
            <ac:spMk id="14" creationId="{9E5110A0-6301-DB03-7418-9D57933270BC}"/>
          </ac:spMkLst>
        </pc:spChg>
        <pc:grpChg chg="add del mod">
          <ac:chgData name="Schoen, Natalie" userId="dfbec938-2264-4131-b9dd-4247e5caf005" providerId="ADAL" clId="{C9CDD705-680F-433E-84FF-2325DE28CFC5}" dt="2022-08-17T04:33:02.276" v="8600" actId="478"/>
          <ac:grpSpMkLst>
            <pc:docMk/>
            <pc:sldMk cId="1554095705" sldId="865"/>
            <ac:grpSpMk id="2" creationId="{675AD0D6-3240-7B6B-862C-9D0DE1021A65}"/>
          </ac:grpSpMkLst>
        </pc:grpChg>
        <pc:grpChg chg="del">
          <ac:chgData name="Schoen, Natalie" userId="dfbec938-2264-4131-b9dd-4247e5caf005" providerId="ADAL" clId="{C9CDD705-680F-433E-84FF-2325DE28CFC5}" dt="2022-08-11T20:45:27.501" v="1610" actId="478"/>
          <ac:grpSpMkLst>
            <pc:docMk/>
            <pc:sldMk cId="1554095705" sldId="865"/>
            <ac:grpSpMk id="7" creationId="{9E849988-7C5E-93BC-FA6C-C9573D142BBD}"/>
          </ac:grpSpMkLst>
        </pc:grpChg>
        <pc:graphicFrameChg chg="add del mod modGraphic">
          <ac:chgData name="Schoen, Natalie" userId="dfbec938-2264-4131-b9dd-4247e5caf005" providerId="ADAL" clId="{C9CDD705-680F-433E-84FF-2325DE28CFC5}" dt="2022-08-17T04:33:56.652" v="8618" actId="1076"/>
          <ac:graphicFrameMkLst>
            <pc:docMk/>
            <pc:sldMk cId="1554095705" sldId="865"/>
            <ac:graphicFrameMk id="10" creationId="{32B62969-5CF3-5E9D-C836-59B71E16F81C}"/>
          </ac:graphicFrameMkLst>
        </pc:graphicFrameChg>
        <pc:picChg chg="del mod topLvl">
          <ac:chgData name="Schoen, Natalie" userId="dfbec938-2264-4131-b9dd-4247e5caf005" providerId="ADAL" clId="{C9CDD705-680F-433E-84FF-2325DE28CFC5}" dt="2022-08-17T04:33:02.276" v="8600" actId="478"/>
          <ac:picMkLst>
            <pc:docMk/>
            <pc:sldMk cId="1554095705" sldId="865"/>
            <ac:picMk id="5" creationId="{53D0324E-1CDA-0722-7EE2-FDC26CC3142B}"/>
          </ac:picMkLst>
        </pc:picChg>
        <pc:picChg chg="add mod">
          <ac:chgData name="Schoen, Natalie" userId="dfbec938-2264-4131-b9dd-4247e5caf005" providerId="ADAL" clId="{C9CDD705-680F-433E-84FF-2325DE28CFC5}" dt="2022-08-17T04:33:17.909" v="8607" actId="1076"/>
          <ac:picMkLst>
            <pc:docMk/>
            <pc:sldMk cId="1554095705" sldId="865"/>
            <ac:picMk id="7" creationId="{D8B938B8-81A4-BFA7-2B47-93FD06FD92CE}"/>
          </ac:picMkLst>
        </pc:picChg>
      </pc:sldChg>
      <pc:sldChg chg="addSp delSp modSp del mod ord addCm delCm modCm">
        <pc:chgData name="Schoen, Natalie" userId="dfbec938-2264-4131-b9dd-4247e5caf005" providerId="ADAL" clId="{C9CDD705-680F-433E-84FF-2325DE28CFC5}" dt="2022-08-16T17:26:56.784" v="7219" actId="2696"/>
        <pc:sldMkLst>
          <pc:docMk/>
          <pc:sldMk cId="3826730468" sldId="868"/>
        </pc:sldMkLst>
        <pc:spChg chg="del">
          <ac:chgData name="Schoen, Natalie" userId="dfbec938-2264-4131-b9dd-4247e5caf005" providerId="ADAL" clId="{C9CDD705-680F-433E-84FF-2325DE28CFC5}" dt="2022-08-11T20:53:00.610" v="1748" actId="478"/>
          <ac:spMkLst>
            <pc:docMk/>
            <pc:sldMk cId="3826730468" sldId="868"/>
            <ac:spMk id="2" creationId="{2B7C5D54-2445-B5C9-3C61-AE3E2EE93066}"/>
          </ac:spMkLst>
        </pc:spChg>
        <pc:spChg chg="add mod">
          <ac:chgData name="Schoen, Natalie" userId="dfbec938-2264-4131-b9dd-4247e5caf005" providerId="ADAL" clId="{C9CDD705-680F-433E-84FF-2325DE28CFC5}" dt="2022-08-11T21:17:53.224" v="1973" actId="1076"/>
          <ac:spMkLst>
            <pc:docMk/>
            <pc:sldMk cId="3826730468" sldId="868"/>
            <ac:spMk id="5" creationId="{855E2F41-BFA6-9724-4BCF-9408AD6F47E6}"/>
          </ac:spMkLst>
        </pc:spChg>
        <pc:spChg chg="del">
          <ac:chgData name="Schoen, Natalie" userId="dfbec938-2264-4131-b9dd-4247e5caf005" providerId="ADAL" clId="{C9CDD705-680F-433E-84FF-2325DE28CFC5}" dt="2022-08-11T20:53:01.928" v="1749" actId="478"/>
          <ac:spMkLst>
            <pc:docMk/>
            <pc:sldMk cId="3826730468" sldId="868"/>
            <ac:spMk id="12" creationId="{8CFF2A43-441C-2414-E41D-F483E9FC1DDD}"/>
          </ac:spMkLst>
        </pc:spChg>
        <pc:spChg chg="add mod">
          <ac:chgData name="Schoen, Natalie" userId="dfbec938-2264-4131-b9dd-4247e5caf005" providerId="ADAL" clId="{C9CDD705-680F-433E-84FF-2325DE28CFC5}" dt="2022-08-11T21:18:59.504" v="2096" actId="1076"/>
          <ac:spMkLst>
            <pc:docMk/>
            <pc:sldMk cId="3826730468" sldId="868"/>
            <ac:spMk id="12" creationId="{978F96B9-0E15-6FFB-F612-1BA16C89EC09}"/>
          </ac:spMkLst>
        </pc:spChg>
        <pc:spChg chg="mod">
          <ac:chgData name="Schoen, Natalie" userId="dfbec938-2264-4131-b9dd-4247e5caf005" providerId="ADAL" clId="{C9CDD705-680F-433E-84FF-2325DE28CFC5}" dt="2022-08-11T20:52:56.204" v="1746" actId="1076"/>
          <ac:spMkLst>
            <pc:docMk/>
            <pc:sldMk cId="3826730468" sldId="868"/>
            <ac:spMk id="13" creationId="{777BAB1D-84F4-D627-569E-FCEFBBA28301}"/>
          </ac:spMkLst>
        </pc:spChg>
        <pc:graphicFrameChg chg="add del mod">
          <ac:chgData name="Schoen, Natalie" userId="dfbec938-2264-4131-b9dd-4247e5caf005" providerId="ADAL" clId="{C9CDD705-680F-433E-84FF-2325DE28CFC5}" dt="2022-08-11T21:11:51.847" v="1853" actId="478"/>
          <ac:graphicFrameMkLst>
            <pc:docMk/>
            <pc:sldMk cId="3826730468" sldId="868"/>
            <ac:graphicFrameMk id="2" creationId="{AFC7DCB3-D485-627C-AC01-585C5066C0D4}"/>
          </ac:graphicFrameMkLst>
        </pc:graphicFrameChg>
        <pc:graphicFrameChg chg="add del mod">
          <ac:chgData name="Schoen, Natalie" userId="dfbec938-2264-4131-b9dd-4247e5caf005" providerId="ADAL" clId="{C9CDD705-680F-433E-84FF-2325DE28CFC5}" dt="2022-08-11T21:09:09.753" v="1848"/>
          <ac:graphicFrameMkLst>
            <pc:docMk/>
            <pc:sldMk cId="3826730468" sldId="868"/>
            <ac:graphicFrameMk id="6" creationId="{0F38D22F-0107-812A-2D4D-D2441EDCBB1D}"/>
          </ac:graphicFrameMkLst>
        </pc:graphicFrameChg>
        <pc:graphicFrameChg chg="del">
          <ac:chgData name="Schoen, Natalie" userId="dfbec938-2264-4131-b9dd-4247e5caf005" providerId="ADAL" clId="{C9CDD705-680F-433E-84FF-2325DE28CFC5}" dt="2022-08-11T20:52:53.830" v="1745" actId="478"/>
          <ac:graphicFrameMkLst>
            <pc:docMk/>
            <pc:sldMk cId="3826730468" sldId="868"/>
            <ac:graphicFrameMk id="10" creationId="{CF07C224-761A-7CA1-94A3-61A06FCD7E81}"/>
          </ac:graphicFrameMkLst>
        </pc:graphicFrameChg>
        <pc:graphicFrameChg chg="add mod modGraphic">
          <ac:chgData name="Schoen, Natalie" userId="dfbec938-2264-4131-b9dd-4247e5caf005" providerId="ADAL" clId="{C9CDD705-680F-433E-84FF-2325DE28CFC5}" dt="2022-08-11T21:27:37.409" v="2118" actId="20577"/>
          <ac:graphicFrameMkLst>
            <pc:docMk/>
            <pc:sldMk cId="3826730468" sldId="868"/>
            <ac:graphicFrameMk id="11" creationId="{4B70189E-4AC4-B71B-96ED-2F0E048F17CB}"/>
          </ac:graphicFrameMkLst>
        </pc:graphicFrameChg>
        <pc:picChg chg="del">
          <ac:chgData name="Schoen, Natalie" userId="dfbec938-2264-4131-b9dd-4247e5caf005" providerId="ADAL" clId="{C9CDD705-680F-433E-84FF-2325DE28CFC5}" dt="2022-08-11T20:53:02.778" v="1752" actId="478"/>
          <ac:picMkLst>
            <pc:docMk/>
            <pc:sldMk cId="3826730468" sldId="868"/>
            <ac:picMk id="1026" creationId="{65DC7309-8C28-31A3-25A4-C3B575B3957D}"/>
          </ac:picMkLst>
        </pc:picChg>
        <pc:picChg chg="add del mod">
          <ac:chgData name="Schoen, Natalie" userId="dfbec938-2264-4131-b9dd-4247e5caf005" providerId="ADAL" clId="{C9CDD705-680F-433E-84FF-2325DE28CFC5}" dt="2022-08-11T21:15:17.531" v="1862" actId="478"/>
          <ac:picMkLst>
            <pc:docMk/>
            <pc:sldMk cId="3826730468" sldId="868"/>
            <ac:picMk id="1026" creationId="{F1BF0D65-70B0-C50E-8968-394A9726C3DC}"/>
          </ac:picMkLst>
        </pc:picChg>
        <pc:picChg chg="add mod">
          <ac:chgData name="Schoen, Natalie" userId="dfbec938-2264-4131-b9dd-4247e5caf005" providerId="ADAL" clId="{C9CDD705-680F-433E-84FF-2325DE28CFC5}" dt="2022-08-11T21:17:31.152" v="1965" actId="14100"/>
          <ac:picMkLst>
            <pc:docMk/>
            <pc:sldMk cId="3826730468" sldId="868"/>
            <ac:picMk id="1028" creationId="{05B4B070-4CE8-32BE-BBAE-ECE270C714BA}"/>
          </ac:picMkLst>
        </pc:picChg>
        <pc:picChg chg="del">
          <ac:chgData name="Schoen, Natalie" userId="dfbec938-2264-4131-b9dd-4247e5caf005" providerId="ADAL" clId="{C9CDD705-680F-433E-84FF-2325DE28CFC5}" dt="2022-08-11T20:53:02.360" v="1750" actId="478"/>
          <ac:picMkLst>
            <pc:docMk/>
            <pc:sldMk cId="3826730468" sldId="868"/>
            <ac:picMk id="1028" creationId="{C2F27E51-2221-B2AC-BC70-CC5C740632C7}"/>
          </ac:picMkLst>
        </pc:picChg>
        <pc:picChg chg="add mod">
          <ac:chgData name="Schoen, Natalie" userId="dfbec938-2264-4131-b9dd-4247e5caf005" providerId="ADAL" clId="{C9CDD705-680F-433E-84FF-2325DE28CFC5}" dt="2022-08-11T21:19:01.928" v="2097" actId="14100"/>
          <ac:picMkLst>
            <pc:docMk/>
            <pc:sldMk cId="3826730468" sldId="868"/>
            <ac:picMk id="1030" creationId="{5B44F88D-6F93-3900-FC4E-7D46BF120F6B}"/>
          </ac:picMkLst>
        </pc:picChg>
      </pc:sldChg>
      <pc:sldChg chg="ord">
        <pc:chgData name="Schoen, Natalie" userId="dfbec938-2264-4131-b9dd-4247e5caf005" providerId="ADAL" clId="{C9CDD705-680F-433E-84FF-2325DE28CFC5}" dt="2022-08-16T20:13:53.060" v="7942" actId="20578"/>
        <pc:sldMkLst>
          <pc:docMk/>
          <pc:sldMk cId="831608946" sldId="869"/>
        </pc:sldMkLst>
      </pc:sldChg>
      <pc:sldChg chg="modSp">
        <pc:chgData name="Schoen, Natalie" userId="dfbec938-2264-4131-b9dd-4247e5caf005" providerId="ADAL" clId="{C9CDD705-680F-433E-84FF-2325DE28CFC5}" dt="2022-08-16T21:59:06.097" v="8192"/>
        <pc:sldMkLst>
          <pc:docMk/>
          <pc:sldMk cId="54261137" sldId="872"/>
        </pc:sldMkLst>
        <pc:graphicFrameChg chg="mod">
          <ac:chgData name="Schoen, Natalie" userId="dfbec938-2264-4131-b9dd-4247e5caf005" providerId="ADAL" clId="{C9CDD705-680F-433E-84FF-2325DE28CFC5}" dt="2022-08-16T21:59:06.097" v="8192"/>
          <ac:graphicFrameMkLst>
            <pc:docMk/>
            <pc:sldMk cId="54261137" sldId="872"/>
            <ac:graphicFrameMk id="2" creationId="{FC01D4DC-F458-4ABB-FD70-0A302AAE4324}"/>
          </ac:graphicFrameMkLst>
        </pc:graphicFrameChg>
      </pc:sldChg>
      <pc:sldChg chg="add del mod modShow">
        <pc:chgData name="Schoen, Natalie" userId="dfbec938-2264-4131-b9dd-4247e5caf005" providerId="ADAL" clId="{C9CDD705-680F-433E-84FF-2325DE28CFC5}" dt="2022-08-17T15:38:15.344" v="9895" actId="729"/>
        <pc:sldMkLst>
          <pc:docMk/>
          <pc:sldMk cId="2365538730" sldId="874"/>
        </pc:sldMkLst>
      </pc:sldChg>
      <pc:sldChg chg="modSp mod">
        <pc:chgData name="Schoen, Natalie" userId="dfbec938-2264-4131-b9dd-4247e5caf005" providerId="ADAL" clId="{C9CDD705-680F-433E-84FF-2325DE28CFC5}" dt="2022-08-16T22:00:22.841" v="8202" actId="122"/>
        <pc:sldMkLst>
          <pc:docMk/>
          <pc:sldMk cId="494095506" sldId="875"/>
        </pc:sldMkLst>
        <pc:graphicFrameChg chg="mod modGraphic">
          <ac:chgData name="Schoen, Natalie" userId="dfbec938-2264-4131-b9dd-4247e5caf005" providerId="ADAL" clId="{C9CDD705-680F-433E-84FF-2325DE28CFC5}" dt="2022-08-16T22:00:22.841" v="8202" actId="122"/>
          <ac:graphicFrameMkLst>
            <pc:docMk/>
            <pc:sldMk cId="494095506" sldId="875"/>
            <ac:graphicFrameMk id="10" creationId="{93EDC5FC-7F0A-D913-7C37-CBC21CE6AFE6}"/>
          </ac:graphicFrameMkLst>
        </pc:graphicFrameChg>
      </pc:sldChg>
      <pc:sldChg chg="addSp modSp add del mod">
        <pc:chgData name="Schoen, Natalie" userId="dfbec938-2264-4131-b9dd-4247e5caf005" providerId="ADAL" clId="{C9CDD705-680F-433E-84FF-2325DE28CFC5}" dt="2022-08-16T20:36:03.802" v="8115" actId="1076"/>
        <pc:sldMkLst>
          <pc:docMk/>
          <pc:sldMk cId="1674077197" sldId="878"/>
        </pc:sldMkLst>
        <pc:spChg chg="mod">
          <ac:chgData name="Schoen, Natalie" userId="dfbec938-2264-4131-b9dd-4247e5caf005" providerId="ADAL" clId="{C9CDD705-680F-433E-84FF-2325DE28CFC5}" dt="2022-08-16T17:00:18.658" v="5860" actId="1076"/>
          <ac:spMkLst>
            <pc:docMk/>
            <pc:sldMk cId="1674077197" sldId="878"/>
            <ac:spMk id="3" creationId="{EF9C9146-697A-D7CF-1433-6B7709D7C393}"/>
          </ac:spMkLst>
        </pc:spChg>
        <pc:picChg chg="mod modCrop">
          <ac:chgData name="Schoen, Natalie" userId="dfbec938-2264-4131-b9dd-4247e5caf005" providerId="ADAL" clId="{C9CDD705-680F-433E-84FF-2325DE28CFC5}" dt="2022-08-16T20:36:03.802" v="8115" actId="1076"/>
          <ac:picMkLst>
            <pc:docMk/>
            <pc:sldMk cId="1674077197" sldId="878"/>
            <ac:picMk id="18" creationId="{04C4C7B6-870C-40D8-BF0B-DBE940AFA461}"/>
          </ac:picMkLst>
        </pc:picChg>
        <pc:cxnChg chg="add mod">
          <ac:chgData name="Schoen, Natalie" userId="dfbec938-2264-4131-b9dd-4247e5caf005" providerId="ADAL" clId="{C9CDD705-680F-433E-84FF-2325DE28CFC5}" dt="2022-08-16T17:00:31.423" v="5864" actId="13822"/>
          <ac:cxnSpMkLst>
            <pc:docMk/>
            <pc:sldMk cId="1674077197" sldId="878"/>
            <ac:cxnSpMk id="5" creationId="{6704767F-174D-288C-0B23-52E2D1B62EE1}"/>
          </ac:cxnSpMkLst>
        </pc:cxnChg>
      </pc:sldChg>
      <pc:sldChg chg="del ord">
        <pc:chgData name="Schoen, Natalie" userId="dfbec938-2264-4131-b9dd-4247e5caf005" providerId="ADAL" clId="{C9CDD705-680F-433E-84FF-2325DE28CFC5}" dt="2022-08-16T17:57:17.072" v="7230" actId="2696"/>
        <pc:sldMkLst>
          <pc:docMk/>
          <pc:sldMk cId="722477937" sldId="879"/>
        </pc:sldMkLst>
      </pc:sldChg>
      <pc:sldChg chg="modSp mod">
        <pc:chgData name="Schoen, Natalie" userId="dfbec938-2264-4131-b9dd-4247e5caf005" providerId="ADAL" clId="{C9CDD705-680F-433E-84FF-2325DE28CFC5}" dt="2022-08-15T17:52:07.893" v="4686" actId="20577"/>
        <pc:sldMkLst>
          <pc:docMk/>
          <pc:sldMk cId="967896769" sldId="883"/>
        </pc:sldMkLst>
        <pc:spChg chg="mod">
          <ac:chgData name="Schoen, Natalie" userId="dfbec938-2264-4131-b9dd-4247e5caf005" providerId="ADAL" clId="{C9CDD705-680F-433E-84FF-2325DE28CFC5}" dt="2022-08-11T18:21:21.740" v="521" actId="20577"/>
          <ac:spMkLst>
            <pc:docMk/>
            <pc:sldMk cId="967896769" sldId="883"/>
            <ac:spMk id="6" creationId="{7FBCD9B9-9034-4BF3-84C2-4B09A75CBC3F}"/>
          </ac:spMkLst>
        </pc:spChg>
        <pc:graphicFrameChg chg="modGraphic">
          <ac:chgData name="Schoen, Natalie" userId="dfbec938-2264-4131-b9dd-4247e5caf005" providerId="ADAL" clId="{C9CDD705-680F-433E-84FF-2325DE28CFC5}" dt="2022-08-15T17:52:07.893" v="4686" actId="20577"/>
          <ac:graphicFrameMkLst>
            <pc:docMk/>
            <pc:sldMk cId="967896769" sldId="883"/>
            <ac:graphicFrameMk id="8" creationId="{8F8A2A42-A095-4C56-80D3-485A0C9832D2}"/>
          </ac:graphicFrameMkLst>
        </pc:graphicFrameChg>
        <pc:picChg chg="mod">
          <ac:chgData name="Schoen, Natalie" userId="dfbec938-2264-4131-b9dd-4247e5caf005" providerId="ADAL" clId="{C9CDD705-680F-433E-84FF-2325DE28CFC5}" dt="2022-08-15T15:47:00.480" v="4555" actId="1076"/>
          <ac:picMkLst>
            <pc:docMk/>
            <pc:sldMk cId="967896769" sldId="883"/>
            <ac:picMk id="7" creationId="{457EB5AD-A1FB-EE25-6767-546324AA4D3E}"/>
          </ac:picMkLst>
        </pc:picChg>
      </pc:sldChg>
      <pc:sldChg chg="modSp del mod">
        <pc:chgData name="Schoen, Natalie" userId="dfbec938-2264-4131-b9dd-4247e5caf005" providerId="ADAL" clId="{C9CDD705-680F-433E-84FF-2325DE28CFC5}" dt="2022-08-11T18:09:24.679" v="327" actId="2696"/>
        <pc:sldMkLst>
          <pc:docMk/>
          <pc:sldMk cId="3201087291" sldId="883"/>
        </pc:sldMkLst>
        <pc:graphicFrameChg chg="modGraphic">
          <ac:chgData name="Schoen, Natalie" userId="dfbec938-2264-4131-b9dd-4247e5caf005" providerId="ADAL" clId="{C9CDD705-680F-433E-84FF-2325DE28CFC5}" dt="2022-08-11T18:01:43.298" v="171" actId="20577"/>
          <ac:graphicFrameMkLst>
            <pc:docMk/>
            <pc:sldMk cId="3201087291" sldId="883"/>
            <ac:graphicFrameMk id="7" creationId="{AE186AC3-636D-A3A7-5256-92BE388BFDE8}"/>
          </ac:graphicFrameMkLst>
        </pc:graphicFrameChg>
      </pc:sldChg>
      <pc:sldChg chg="modSp mod">
        <pc:chgData name="Schoen, Natalie" userId="dfbec938-2264-4131-b9dd-4247e5caf005" providerId="ADAL" clId="{C9CDD705-680F-433E-84FF-2325DE28CFC5}" dt="2022-08-17T15:44:35.403" v="9942" actId="20577"/>
        <pc:sldMkLst>
          <pc:docMk/>
          <pc:sldMk cId="4094751791" sldId="883"/>
        </pc:sldMkLst>
        <pc:graphicFrameChg chg="mod modGraphic">
          <ac:chgData name="Schoen, Natalie" userId="dfbec938-2264-4131-b9dd-4247e5caf005" providerId="ADAL" clId="{C9CDD705-680F-433E-84FF-2325DE28CFC5}" dt="2022-08-17T15:44:35.403" v="9942" actId="20577"/>
          <ac:graphicFrameMkLst>
            <pc:docMk/>
            <pc:sldMk cId="4094751791" sldId="883"/>
            <ac:graphicFrameMk id="8" creationId="{8F8A2A42-A095-4C56-80D3-485A0C9832D2}"/>
          </ac:graphicFrameMkLst>
        </pc:graphicFrameChg>
      </pc:sldChg>
      <pc:sldChg chg="modSp mod addCm">
        <pc:chgData name="Schoen, Natalie" userId="dfbec938-2264-4131-b9dd-4247e5caf005" providerId="ADAL" clId="{C9CDD705-680F-433E-84FF-2325DE28CFC5}" dt="2022-08-15T17:50:41.479" v="4652" actId="20577"/>
        <pc:sldMkLst>
          <pc:docMk/>
          <pc:sldMk cId="1296129672" sldId="884"/>
        </pc:sldMkLst>
        <pc:spChg chg="mod">
          <ac:chgData name="Schoen, Natalie" userId="dfbec938-2264-4131-b9dd-4247e5caf005" providerId="ADAL" clId="{C9CDD705-680F-433E-84FF-2325DE28CFC5}" dt="2022-08-11T18:21:25.074" v="523" actId="20577"/>
          <ac:spMkLst>
            <pc:docMk/>
            <pc:sldMk cId="1296129672" sldId="884"/>
            <ac:spMk id="6" creationId="{7FBCD9B9-9034-4BF3-84C2-4B09A75CBC3F}"/>
          </ac:spMkLst>
        </pc:spChg>
        <pc:graphicFrameChg chg="modGraphic">
          <ac:chgData name="Schoen, Natalie" userId="dfbec938-2264-4131-b9dd-4247e5caf005" providerId="ADAL" clId="{C9CDD705-680F-433E-84FF-2325DE28CFC5}" dt="2022-08-15T17:50:41.479" v="4652" actId="20577"/>
          <ac:graphicFrameMkLst>
            <pc:docMk/>
            <pc:sldMk cId="1296129672" sldId="884"/>
            <ac:graphicFrameMk id="8" creationId="{8F8A2A42-A095-4C56-80D3-485A0C9832D2}"/>
          </ac:graphicFrameMkLst>
        </pc:graphicFrameChg>
        <pc:picChg chg="mod">
          <ac:chgData name="Schoen, Natalie" userId="dfbec938-2264-4131-b9dd-4247e5caf005" providerId="ADAL" clId="{C9CDD705-680F-433E-84FF-2325DE28CFC5}" dt="2022-08-15T15:47:04.049" v="4557" actId="1076"/>
          <ac:picMkLst>
            <pc:docMk/>
            <pc:sldMk cId="1296129672" sldId="884"/>
            <ac:picMk id="7" creationId="{E970D1FA-CA20-95D3-1F51-0B44968721C1}"/>
          </ac:picMkLst>
        </pc:picChg>
      </pc:sldChg>
      <pc:sldChg chg="modSp mod">
        <pc:chgData name="Schoen, Natalie" userId="dfbec938-2264-4131-b9dd-4247e5caf005" providerId="ADAL" clId="{C9CDD705-680F-433E-84FF-2325DE28CFC5}" dt="2022-08-17T15:44:40.057" v="9943"/>
        <pc:sldMkLst>
          <pc:docMk/>
          <pc:sldMk cId="3728993040" sldId="884"/>
        </pc:sldMkLst>
        <pc:graphicFrameChg chg="mod modGraphic">
          <ac:chgData name="Schoen, Natalie" userId="dfbec938-2264-4131-b9dd-4247e5caf005" providerId="ADAL" clId="{C9CDD705-680F-433E-84FF-2325DE28CFC5}" dt="2022-08-17T15:44:40.057" v="9943"/>
          <ac:graphicFrameMkLst>
            <pc:docMk/>
            <pc:sldMk cId="3728993040" sldId="884"/>
            <ac:graphicFrameMk id="8" creationId="{8F8A2A42-A095-4C56-80D3-485A0C9832D2}"/>
          </ac:graphicFrameMkLst>
        </pc:graphicFrameChg>
      </pc:sldChg>
      <pc:sldChg chg="addSp delSp modSp add mod ord addCm modCm">
        <pc:chgData name="Schoen, Natalie" userId="dfbec938-2264-4131-b9dd-4247e5caf005" providerId="ADAL" clId="{C9CDD705-680F-433E-84FF-2325DE28CFC5}" dt="2022-08-17T04:24:26.547" v="8489"/>
        <pc:sldMkLst>
          <pc:docMk/>
          <pc:sldMk cId="2473118095" sldId="886"/>
        </pc:sldMkLst>
        <pc:spChg chg="mod">
          <ac:chgData name="Schoen, Natalie" userId="dfbec938-2264-4131-b9dd-4247e5caf005" providerId="ADAL" clId="{C9CDD705-680F-433E-84FF-2325DE28CFC5}" dt="2022-08-16T17:26:14.319" v="7213"/>
          <ac:spMkLst>
            <pc:docMk/>
            <pc:sldMk cId="2473118095" sldId="886"/>
            <ac:spMk id="3" creationId="{DB61E2B0-BEFE-4E69-8B2D-A8106B539123}"/>
          </ac:spMkLst>
        </pc:spChg>
        <pc:spChg chg="add mod">
          <ac:chgData name="Schoen, Natalie" userId="dfbec938-2264-4131-b9dd-4247e5caf005" providerId="ADAL" clId="{C9CDD705-680F-433E-84FF-2325DE28CFC5}" dt="2022-08-11T20:31:27.819" v="1414" actId="1076"/>
          <ac:spMkLst>
            <pc:docMk/>
            <pc:sldMk cId="2473118095" sldId="886"/>
            <ac:spMk id="12" creationId="{CD4338BB-E5C1-0DA3-77D5-99AFAA25C4AC}"/>
          </ac:spMkLst>
        </pc:spChg>
        <pc:spChg chg="del">
          <ac:chgData name="Schoen, Natalie" userId="dfbec938-2264-4131-b9dd-4247e5caf005" providerId="ADAL" clId="{C9CDD705-680F-433E-84FF-2325DE28CFC5}" dt="2022-08-11T20:28:27.412" v="1233" actId="478"/>
          <ac:spMkLst>
            <pc:docMk/>
            <pc:sldMk cId="2473118095" sldId="886"/>
            <ac:spMk id="13" creationId="{777BAB1D-84F4-D627-569E-FCEFBBA28301}"/>
          </ac:spMkLst>
        </pc:spChg>
        <pc:spChg chg="add mod">
          <ac:chgData name="Schoen, Natalie" userId="dfbec938-2264-4131-b9dd-4247e5caf005" providerId="ADAL" clId="{C9CDD705-680F-433E-84FF-2325DE28CFC5}" dt="2022-08-11T20:31:41.986" v="1436" actId="313"/>
          <ac:spMkLst>
            <pc:docMk/>
            <pc:sldMk cId="2473118095" sldId="886"/>
            <ac:spMk id="14" creationId="{A172BDF1-DE0C-16E6-26BD-D49594D5DD71}"/>
          </ac:spMkLst>
        </pc:spChg>
        <pc:graphicFrameChg chg="del">
          <ac:chgData name="Schoen, Natalie" userId="dfbec938-2264-4131-b9dd-4247e5caf005" providerId="ADAL" clId="{C9CDD705-680F-433E-84FF-2325DE28CFC5}" dt="2022-08-11T20:28:28.615" v="1234" actId="478"/>
          <ac:graphicFrameMkLst>
            <pc:docMk/>
            <pc:sldMk cId="2473118095" sldId="886"/>
            <ac:graphicFrameMk id="10" creationId="{77D789D0-0599-1BED-304B-95F2683DDF13}"/>
          </ac:graphicFrameMkLst>
        </pc:graphicFrameChg>
        <pc:picChg chg="add del mod">
          <ac:chgData name="Schoen, Natalie" userId="dfbec938-2264-4131-b9dd-4247e5caf005" providerId="ADAL" clId="{C9CDD705-680F-433E-84FF-2325DE28CFC5}" dt="2022-08-11T20:28:39.558" v="1236" actId="478"/>
          <ac:picMkLst>
            <pc:docMk/>
            <pc:sldMk cId="2473118095" sldId="886"/>
            <ac:picMk id="5" creationId="{7771FE91-758D-678D-F202-981F7296CFD9}"/>
          </ac:picMkLst>
        </pc:picChg>
        <pc:picChg chg="add mod">
          <ac:chgData name="Schoen, Natalie" userId="dfbec938-2264-4131-b9dd-4247e5caf005" providerId="ADAL" clId="{C9CDD705-680F-433E-84FF-2325DE28CFC5}" dt="2022-08-17T04:24:19.992" v="8488" actId="14826"/>
          <ac:picMkLst>
            <pc:docMk/>
            <pc:sldMk cId="2473118095" sldId="886"/>
            <ac:picMk id="7" creationId="{ADF69699-A75C-1443-E3CF-1146F553D655}"/>
          </ac:picMkLst>
        </pc:picChg>
        <pc:picChg chg="del">
          <ac:chgData name="Schoen, Natalie" userId="dfbec938-2264-4131-b9dd-4247e5caf005" providerId="ADAL" clId="{C9CDD705-680F-433E-84FF-2325DE28CFC5}" dt="2022-08-11T20:28:24.260" v="1232" actId="478"/>
          <ac:picMkLst>
            <pc:docMk/>
            <pc:sldMk cId="2473118095" sldId="886"/>
            <ac:picMk id="8" creationId="{8A2F85EB-5229-01E5-8FB0-18E14E037515}"/>
          </ac:picMkLst>
        </pc:picChg>
        <pc:picChg chg="add mod">
          <ac:chgData name="Schoen, Natalie" userId="dfbec938-2264-4131-b9dd-4247e5caf005" providerId="ADAL" clId="{C9CDD705-680F-433E-84FF-2325DE28CFC5}" dt="2022-08-11T20:29:48.522" v="1252" actId="1076"/>
          <ac:picMkLst>
            <pc:docMk/>
            <pc:sldMk cId="2473118095" sldId="886"/>
            <ac:picMk id="11" creationId="{9A2763A2-AC5C-2BB8-709E-DAAE8CA58459}"/>
          </ac:picMkLst>
        </pc:picChg>
      </pc:sldChg>
      <pc:sldChg chg="addSp delSp modSp add mod">
        <pc:chgData name="Schoen, Natalie" userId="dfbec938-2264-4131-b9dd-4247e5caf005" providerId="ADAL" clId="{C9CDD705-680F-433E-84FF-2325DE28CFC5}" dt="2022-08-17T04:38:15.815" v="8808" actId="1076"/>
        <pc:sldMkLst>
          <pc:docMk/>
          <pc:sldMk cId="4079492943" sldId="889"/>
        </pc:sldMkLst>
        <pc:spChg chg="add mod">
          <ac:chgData name="Schoen, Natalie" userId="dfbec938-2264-4131-b9dd-4247e5caf005" providerId="ADAL" clId="{C9CDD705-680F-433E-84FF-2325DE28CFC5}" dt="2022-08-17T04:38:15.815" v="8808" actId="1076"/>
          <ac:spMkLst>
            <pc:docMk/>
            <pc:sldMk cId="4079492943" sldId="889"/>
            <ac:spMk id="5" creationId="{1F1334E2-6557-BECC-6362-E13DADA61B2E}"/>
          </ac:spMkLst>
        </pc:spChg>
        <pc:spChg chg="del mod">
          <ac:chgData name="Schoen, Natalie" userId="dfbec938-2264-4131-b9dd-4247e5caf005" providerId="ADAL" clId="{C9CDD705-680F-433E-84FF-2325DE28CFC5}" dt="2022-08-11T21:59:43.610" v="2695" actId="478"/>
          <ac:spMkLst>
            <pc:docMk/>
            <pc:sldMk cId="4079492943" sldId="889"/>
            <ac:spMk id="9" creationId="{8C6424BB-F252-76B1-D58B-DA906D3B0078}"/>
          </ac:spMkLst>
        </pc:spChg>
        <pc:spChg chg="add mod">
          <ac:chgData name="Schoen, Natalie" userId="dfbec938-2264-4131-b9dd-4247e5caf005" providerId="ADAL" clId="{C9CDD705-680F-433E-84FF-2325DE28CFC5}" dt="2022-08-11T22:10:38.244" v="3105" actId="1076"/>
          <ac:spMkLst>
            <pc:docMk/>
            <pc:sldMk cId="4079492943" sldId="889"/>
            <ac:spMk id="10" creationId="{70A4275B-59A4-A67D-7BA5-DB730BBAD81C}"/>
          </ac:spMkLst>
        </pc:spChg>
        <pc:graphicFrameChg chg="del">
          <ac:chgData name="Schoen, Natalie" userId="dfbec938-2264-4131-b9dd-4247e5caf005" providerId="ADAL" clId="{C9CDD705-680F-433E-84FF-2325DE28CFC5}" dt="2022-08-11T21:59:44.596" v="2696" actId="478"/>
          <ac:graphicFrameMkLst>
            <pc:docMk/>
            <pc:sldMk cId="4079492943" sldId="889"/>
            <ac:graphicFrameMk id="2" creationId="{465BE575-A6DA-8F6B-B3AA-7861F6C2740A}"/>
          </ac:graphicFrameMkLst>
        </pc:graphicFrameChg>
        <pc:picChg chg="add mod">
          <ac:chgData name="Schoen, Natalie" userId="dfbec938-2264-4131-b9dd-4247e5caf005" providerId="ADAL" clId="{C9CDD705-680F-433E-84FF-2325DE28CFC5}" dt="2022-08-17T04:38:14.280" v="8807" actId="1076"/>
          <ac:picMkLst>
            <pc:docMk/>
            <pc:sldMk cId="4079492943" sldId="889"/>
            <ac:picMk id="2" creationId="{5C447F34-B4F7-D351-4889-78EBB4C55887}"/>
          </ac:picMkLst>
        </pc:picChg>
        <pc:picChg chg="del">
          <ac:chgData name="Schoen, Natalie" userId="dfbec938-2264-4131-b9dd-4247e5caf005" providerId="ADAL" clId="{C9CDD705-680F-433E-84FF-2325DE28CFC5}" dt="2022-08-11T21:59:41.765" v="2693" actId="478"/>
          <ac:picMkLst>
            <pc:docMk/>
            <pc:sldMk cId="4079492943" sldId="889"/>
            <ac:picMk id="6" creationId="{70202E1F-B7E6-0B34-042B-477745B38BC9}"/>
          </ac:picMkLst>
        </pc:picChg>
        <pc:picChg chg="add mod">
          <ac:chgData name="Schoen, Natalie" userId="dfbec938-2264-4131-b9dd-4247e5caf005" providerId="ADAL" clId="{C9CDD705-680F-433E-84FF-2325DE28CFC5}" dt="2022-08-11T22:08:04.155" v="2719" actId="1076"/>
          <ac:picMkLst>
            <pc:docMk/>
            <pc:sldMk cId="4079492943" sldId="889"/>
            <ac:picMk id="7" creationId="{564102A0-B4C7-1AA0-DB87-6F975FCAC589}"/>
          </ac:picMkLst>
        </pc:picChg>
        <pc:picChg chg="add del mod">
          <ac:chgData name="Schoen, Natalie" userId="dfbec938-2264-4131-b9dd-4247e5caf005" providerId="ADAL" clId="{C9CDD705-680F-433E-84FF-2325DE28CFC5}" dt="2022-08-17T04:36:48.437" v="8647" actId="478"/>
          <ac:picMkLst>
            <pc:docMk/>
            <pc:sldMk cId="4079492943" sldId="889"/>
            <ac:picMk id="8" creationId="{7FDB41F3-B725-8574-69D2-8030FD578DA8}"/>
          </ac:picMkLst>
        </pc:picChg>
      </pc:sldChg>
      <pc:sldChg chg="addSp delSp modSp mod">
        <pc:chgData name="Schoen, Natalie" userId="dfbec938-2264-4131-b9dd-4247e5caf005" providerId="ADAL" clId="{C9CDD705-680F-433E-84FF-2325DE28CFC5}" dt="2022-08-17T18:51:15.643" v="9971" actId="20577"/>
        <pc:sldMkLst>
          <pc:docMk/>
          <pc:sldMk cId="3097112453" sldId="890"/>
        </pc:sldMkLst>
        <pc:spChg chg="mod">
          <ac:chgData name="Schoen, Natalie" userId="dfbec938-2264-4131-b9dd-4247e5caf005" providerId="ADAL" clId="{C9CDD705-680F-433E-84FF-2325DE28CFC5}" dt="2022-08-11T22:30:27.377" v="3339" actId="20577"/>
          <ac:spMkLst>
            <pc:docMk/>
            <pc:sldMk cId="3097112453" sldId="890"/>
            <ac:spMk id="3" creationId="{00000000-0000-0000-0000-000000000000}"/>
          </ac:spMkLst>
        </pc:spChg>
        <pc:spChg chg="mod">
          <ac:chgData name="Schoen, Natalie" userId="dfbec938-2264-4131-b9dd-4247e5caf005" providerId="ADAL" clId="{C9CDD705-680F-433E-84FF-2325DE28CFC5}" dt="2022-08-15T20:51:13.077" v="5772"/>
          <ac:spMkLst>
            <pc:docMk/>
            <pc:sldMk cId="3097112453" sldId="890"/>
            <ac:spMk id="9" creationId="{8C6424BB-F252-76B1-D58B-DA906D3B0078}"/>
          </ac:spMkLst>
        </pc:spChg>
        <pc:spChg chg="mod">
          <ac:chgData name="Schoen, Natalie" userId="dfbec938-2264-4131-b9dd-4247e5caf005" providerId="ADAL" clId="{C9CDD705-680F-433E-84FF-2325DE28CFC5}" dt="2022-08-17T18:51:15.643" v="9971" actId="20577"/>
          <ac:spMkLst>
            <pc:docMk/>
            <pc:sldMk cId="3097112453" sldId="890"/>
            <ac:spMk id="11" creationId="{6E792056-6197-4126-1A30-D874C8085306}"/>
          </ac:spMkLst>
        </pc:spChg>
        <pc:spChg chg="add mod">
          <ac:chgData name="Schoen, Natalie" userId="dfbec938-2264-4131-b9dd-4247e5caf005" providerId="ADAL" clId="{C9CDD705-680F-433E-84FF-2325DE28CFC5}" dt="2022-08-12T17:02:17.284" v="4201" actId="164"/>
          <ac:spMkLst>
            <pc:docMk/>
            <pc:sldMk cId="3097112453" sldId="890"/>
            <ac:spMk id="12" creationId="{20FB4BA6-8750-F8E3-6582-55AC00A40E55}"/>
          </ac:spMkLst>
        </pc:spChg>
        <pc:spChg chg="mod">
          <ac:chgData name="Schoen, Natalie" userId="dfbec938-2264-4131-b9dd-4247e5caf005" providerId="ADAL" clId="{C9CDD705-680F-433E-84FF-2325DE28CFC5}" dt="2022-08-12T17:02:37.098" v="4207"/>
          <ac:spMkLst>
            <pc:docMk/>
            <pc:sldMk cId="3097112453" sldId="890"/>
            <ac:spMk id="16" creationId="{21F81A28-D0EF-31CA-5A83-1D6056254A5C}"/>
          </ac:spMkLst>
        </pc:spChg>
        <pc:grpChg chg="del">
          <ac:chgData name="Schoen, Natalie" userId="dfbec938-2264-4131-b9dd-4247e5caf005" providerId="ADAL" clId="{C9CDD705-680F-433E-84FF-2325DE28CFC5}" dt="2022-08-11T22:30:30.586" v="3340" actId="478"/>
          <ac:grpSpMkLst>
            <pc:docMk/>
            <pc:sldMk cId="3097112453" sldId="890"/>
            <ac:grpSpMk id="2" creationId="{675AD0D6-3240-7B6B-862C-9D0DE1021A65}"/>
          </ac:grpSpMkLst>
        </pc:grpChg>
        <pc:grpChg chg="add del mod">
          <ac:chgData name="Schoen, Natalie" userId="dfbec938-2264-4131-b9dd-4247e5caf005" providerId="ADAL" clId="{C9CDD705-680F-433E-84FF-2325DE28CFC5}" dt="2022-08-12T17:02:35.203" v="4206" actId="478"/>
          <ac:grpSpMkLst>
            <pc:docMk/>
            <pc:sldMk cId="3097112453" sldId="890"/>
            <ac:grpSpMk id="13" creationId="{30627215-6AD5-F65F-CC56-E5D203716ED0}"/>
          </ac:grpSpMkLst>
        </pc:grpChg>
        <pc:grpChg chg="add mod">
          <ac:chgData name="Schoen, Natalie" userId="dfbec938-2264-4131-b9dd-4247e5caf005" providerId="ADAL" clId="{C9CDD705-680F-433E-84FF-2325DE28CFC5}" dt="2022-08-12T17:02:44.151" v="4211" actId="14100"/>
          <ac:grpSpMkLst>
            <pc:docMk/>
            <pc:sldMk cId="3097112453" sldId="890"/>
            <ac:grpSpMk id="14" creationId="{9C37545C-7BA1-CD30-4B29-CFBD1BC35D3C}"/>
          </ac:grpSpMkLst>
        </pc:grpChg>
        <pc:graphicFrameChg chg="del">
          <ac:chgData name="Schoen, Natalie" userId="dfbec938-2264-4131-b9dd-4247e5caf005" providerId="ADAL" clId="{C9CDD705-680F-433E-84FF-2325DE28CFC5}" dt="2022-08-11T22:30:31.859" v="3341" actId="478"/>
          <ac:graphicFrameMkLst>
            <pc:docMk/>
            <pc:sldMk cId="3097112453" sldId="890"/>
            <ac:graphicFrameMk id="10" creationId="{32B62969-5CF3-5E9D-C836-59B71E16F81C}"/>
          </ac:graphicFrameMkLst>
        </pc:graphicFrameChg>
        <pc:picChg chg="add mod">
          <ac:chgData name="Schoen, Natalie" userId="dfbec938-2264-4131-b9dd-4247e5caf005" providerId="ADAL" clId="{C9CDD705-680F-433E-84FF-2325DE28CFC5}" dt="2022-08-12T17:02:17.284" v="4201" actId="164"/>
          <ac:picMkLst>
            <pc:docMk/>
            <pc:sldMk cId="3097112453" sldId="890"/>
            <ac:picMk id="7" creationId="{602C63A4-3E0E-9BBC-C738-2B3912191AFC}"/>
          </ac:picMkLst>
        </pc:picChg>
        <pc:picChg chg="mod">
          <ac:chgData name="Schoen, Natalie" userId="dfbec938-2264-4131-b9dd-4247e5caf005" providerId="ADAL" clId="{C9CDD705-680F-433E-84FF-2325DE28CFC5}" dt="2022-08-12T17:02:37.098" v="4207"/>
          <ac:picMkLst>
            <pc:docMk/>
            <pc:sldMk cId="3097112453" sldId="890"/>
            <ac:picMk id="15" creationId="{7494BF0D-387B-BCCC-B9D8-742C02677DB1}"/>
          </ac:picMkLst>
        </pc:picChg>
      </pc:sldChg>
      <pc:sldChg chg="modSp mod ord delCm modCm">
        <pc:chgData name="Schoen, Natalie" userId="dfbec938-2264-4131-b9dd-4247e5caf005" providerId="ADAL" clId="{C9CDD705-680F-433E-84FF-2325DE28CFC5}" dt="2022-08-18T15:32:28.609" v="9974"/>
        <pc:sldMkLst>
          <pc:docMk/>
          <pc:sldMk cId="4011712060" sldId="891"/>
        </pc:sldMkLst>
        <pc:graphicFrameChg chg="mod modGraphic">
          <ac:chgData name="Schoen, Natalie" userId="dfbec938-2264-4131-b9dd-4247e5caf005" providerId="ADAL" clId="{C9CDD705-680F-433E-84FF-2325DE28CFC5}" dt="2022-08-17T15:21:27.798" v="9866"/>
          <ac:graphicFrameMkLst>
            <pc:docMk/>
            <pc:sldMk cId="4011712060" sldId="891"/>
            <ac:graphicFrameMk id="11" creationId="{4B70189E-4AC4-B71B-96ED-2F0E048F17CB}"/>
          </ac:graphicFrameMkLst>
        </pc:graphicFrameChg>
      </pc:sldChg>
      <pc:sldChg chg="modSp mod">
        <pc:chgData name="Schoen, Natalie" userId="dfbec938-2264-4131-b9dd-4247e5caf005" providerId="ADAL" clId="{C9CDD705-680F-433E-84FF-2325DE28CFC5}" dt="2022-08-16T21:58:56.945" v="8191" actId="120"/>
        <pc:sldMkLst>
          <pc:docMk/>
          <pc:sldMk cId="2337800108" sldId="892"/>
        </pc:sldMkLst>
        <pc:graphicFrameChg chg="mod modGraphic">
          <ac:chgData name="Schoen, Natalie" userId="dfbec938-2264-4131-b9dd-4247e5caf005" providerId="ADAL" clId="{C9CDD705-680F-433E-84FF-2325DE28CFC5}" dt="2022-08-16T21:58:56.945" v="8191" actId="120"/>
          <ac:graphicFrameMkLst>
            <pc:docMk/>
            <pc:sldMk cId="2337800108" sldId="892"/>
            <ac:graphicFrameMk id="7" creationId="{A8C09047-7817-E63E-BC3E-F7D17D0E8A80}"/>
          </ac:graphicFrameMkLst>
        </pc:graphicFrameChg>
      </pc:sldChg>
      <pc:sldChg chg="addSp delSp modSp mod modCm">
        <pc:chgData name="Schoen, Natalie" userId="dfbec938-2264-4131-b9dd-4247e5caf005" providerId="ADAL" clId="{C9CDD705-680F-433E-84FF-2325DE28CFC5}" dt="2022-08-17T05:12:13.505" v="9088" actId="20577"/>
        <pc:sldMkLst>
          <pc:docMk/>
          <pc:sldMk cId="3530478798" sldId="893"/>
        </pc:sldMkLst>
        <pc:spChg chg="add mod">
          <ac:chgData name="Schoen, Natalie" userId="dfbec938-2264-4131-b9dd-4247e5caf005" providerId="ADAL" clId="{C9CDD705-680F-433E-84FF-2325DE28CFC5}" dt="2022-08-12T17:02:30.972" v="4205" actId="164"/>
          <ac:spMkLst>
            <pc:docMk/>
            <pc:sldMk cId="3530478798" sldId="893"/>
            <ac:spMk id="2" creationId="{0413B8D4-3B24-1DC7-4304-20BCD69D4ADC}"/>
          </ac:spMkLst>
        </pc:spChg>
        <pc:spChg chg="mod">
          <ac:chgData name="Schoen, Natalie" userId="dfbec938-2264-4131-b9dd-4247e5caf005" providerId="ADAL" clId="{C9CDD705-680F-433E-84FF-2325DE28CFC5}" dt="2022-08-12T16:44:48.966" v="3514" actId="20577"/>
          <ac:spMkLst>
            <pc:docMk/>
            <pc:sldMk cId="3530478798" sldId="893"/>
            <ac:spMk id="3" creationId="{DB61E2B0-BEFE-4E69-8B2D-A8106B539123}"/>
          </ac:spMkLst>
        </pc:spChg>
        <pc:spChg chg="add mod">
          <ac:chgData name="Schoen, Natalie" userId="dfbec938-2264-4131-b9dd-4247e5caf005" providerId="ADAL" clId="{C9CDD705-680F-433E-84FF-2325DE28CFC5}" dt="2022-08-17T05:07:54.107" v="8915" actId="164"/>
          <ac:spMkLst>
            <pc:docMk/>
            <pc:sldMk cId="3530478798" sldId="893"/>
            <ac:spMk id="6" creationId="{4F36E86C-4F2B-C58C-F052-D6F78FEB7855}"/>
          </ac:spMkLst>
        </pc:spChg>
        <pc:spChg chg="mod">
          <ac:chgData name="Schoen, Natalie" userId="dfbec938-2264-4131-b9dd-4247e5caf005" providerId="ADAL" clId="{C9CDD705-680F-433E-84FF-2325DE28CFC5}" dt="2022-08-12T17:02:24.252" v="4202"/>
          <ac:spMkLst>
            <pc:docMk/>
            <pc:sldMk cId="3530478798" sldId="893"/>
            <ac:spMk id="12" creationId="{A9C814CA-9BCF-FA87-EFC1-1021C9E3024A}"/>
          </ac:spMkLst>
        </pc:spChg>
        <pc:spChg chg="del">
          <ac:chgData name="Schoen, Natalie" userId="dfbec938-2264-4131-b9dd-4247e5caf005" providerId="ADAL" clId="{C9CDD705-680F-433E-84FF-2325DE28CFC5}" dt="2022-08-17T04:40:31.072" v="8827" actId="478"/>
          <ac:spMkLst>
            <pc:docMk/>
            <pc:sldMk cId="3530478798" sldId="893"/>
            <ac:spMk id="13" creationId="{777BAB1D-84F4-D627-569E-FCEFBBA28301}"/>
          </ac:spMkLst>
        </pc:spChg>
        <pc:spChg chg="add mod">
          <ac:chgData name="Schoen, Natalie" userId="dfbec938-2264-4131-b9dd-4247e5caf005" providerId="ADAL" clId="{C9CDD705-680F-433E-84FF-2325DE28CFC5}" dt="2022-08-17T05:08:12.620" v="8922" actId="164"/>
          <ac:spMkLst>
            <pc:docMk/>
            <pc:sldMk cId="3530478798" sldId="893"/>
            <ac:spMk id="15" creationId="{E028BC2F-7728-CC3F-ED7A-05FA6CC1FD41}"/>
          </ac:spMkLst>
        </pc:spChg>
        <pc:spChg chg="add mod">
          <ac:chgData name="Schoen, Natalie" userId="dfbec938-2264-4131-b9dd-4247e5caf005" providerId="ADAL" clId="{C9CDD705-680F-433E-84FF-2325DE28CFC5}" dt="2022-08-17T05:09:16.672" v="8981" actId="20577"/>
          <ac:spMkLst>
            <pc:docMk/>
            <pc:sldMk cId="3530478798" sldId="893"/>
            <ac:spMk id="18" creationId="{1AD2D6DB-A957-D6C5-2A61-6FEB90DDD8D0}"/>
          </ac:spMkLst>
        </pc:spChg>
        <pc:spChg chg="add mod">
          <ac:chgData name="Schoen, Natalie" userId="dfbec938-2264-4131-b9dd-4247e5caf005" providerId="ADAL" clId="{C9CDD705-680F-433E-84FF-2325DE28CFC5}" dt="2022-08-17T05:12:13.505" v="9088" actId="20577"/>
          <ac:spMkLst>
            <pc:docMk/>
            <pc:sldMk cId="3530478798" sldId="893"/>
            <ac:spMk id="19" creationId="{985ECD9D-7388-66FE-5707-72B1C0067B5B}"/>
          </ac:spMkLst>
        </pc:spChg>
        <pc:spChg chg="add mod">
          <ac:chgData name="Schoen, Natalie" userId="dfbec938-2264-4131-b9dd-4247e5caf005" providerId="ADAL" clId="{C9CDD705-680F-433E-84FF-2325DE28CFC5}" dt="2022-08-17T05:10:35.061" v="9018" actId="14100"/>
          <ac:spMkLst>
            <pc:docMk/>
            <pc:sldMk cId="3530478798" sldId="893"/>
            <ac:spMk id="20" creationId="{B196291F-3F2F-38CD-D832-9007B11015F3}"/>
          </ac:spMkLst>
        </pc:spChg>
        <pc:grpChg chg="add del mod">
          <ac:chgData name="Schoen, Natalie" userId="dfbec938-2264-4131-b9dd-4247e5caf005" providerId="ADAL" clId="{C9CDD705-680F-433E-84FF-2325DE28CFC5}" dt="2022-08-12T17:02:48.683" v="4212" actId="478"/>
          <ac:grpSpMkLst>
            <pc:docMk/>
            <pc:sldMk cId="3530478798" sldId="893"/>
            <ac:grpSpMk id="5" creationId="{36F9DED9-197D-348A-8B61-A17A503860B1}"/>
          </ac:grpSpMkLst>
        </pc:grpChg>
        <pc:grpChg chg="add mod">
          <ac:chgData name="Schoen, Natalie" userId="dfbec938-2264-4131-b9dd-4247e5caf005" providerId="ADAL" clId="{C9CDD705-680F-433E-84FF-2325DE28CFC5}" dt="2022-08-17T05:07:54.107" v="8915" actId="164"/>
          <ac:grpSpMkLst>
            <pc:docMk/>
            <pc:sldMk cId="3530478798" sldId="893"/>
            <ac:grpSpMk id="9" creationId="{7D0C244A-A749-6293-10EE-02CD39779ABD}"/>
          </ac:grpSpMkLst>
        </pc:grpChg>
        <pc:grpChg chg="add del mod">
          <ac:chgData name="Schoen, Natalie" userId="dfbec938-2264-4131-b9dd-4247e5caf005" providerId="ADAL" clId="{C9CDD705-680F-433E-84FF-2325DE28CFC5}" dt="2022-08-17T05:08:07.097" v="8921" actId="478"/>
          <ac:grpSpMkLst>
            <pc:docMk/>
            <pc:sldMk cId="3530478798" sldId="893"/>
            <ac:grpSpMk id="16" creationId="{F514E6E3-BA84-9875-0780-F864070255D1}"/>
          </ac:grpSpMkLst>
        </pc:grpChg>
        <pc:grpChg chg="add mod">
          <ac:chgData name="Schoen, Natalie" userId="dfbec938-2264-4131-b9dd-4247e5caf005" providerId="ADAL" clId="{C9CDD705-680F-433E-84FF-2325DE28CFC5}" dt="2022-08-17T05:08:20.596" v="8928" actId="14100"/>
          <ac:grpSpMkLst>
            <pc:docMk/>
            <pc:sldMk cId="3530478798" sldId="893"/>
            <ac:grpSpMk id="17" creationId="{8FBFB5FE-5C4B-201F-4F26-3902F96F062B}"/>
          </ac:grpSpMkLst>
        </pc:grpChg>
        <pc:graphicFrameChg chg="del mod modGraphic">
          <ac:chgData name="Schoen, Natalie" userId="dfbec938-2264-4131-b9dd-4247e5caf005" providerId="ADAL" clId="{C9CDD705-680F-433E-84FF-2325DE28CFC5}" dt="2022-08-17T04:40:30.107" v="8826" actId="478"/>
          <ac:graphicFrameMkLst>
            <pc:docMk/>
            <pc:sldMk cId="3530478798" sldId="893"/>
            <ac:graphicFrameMk id="10" creationId="{77D789D0-0599-1BED-304B-95F2683DDF13}"/>
          </ac:graphicFrameMkLst>
        </pc:graphicFrameChg>
        <pc:picChg chg="add mod ord">
          <ac:chgData name="Schoen, Natalie" userId="dfbec938-2264-4131-b9dd-4247e5caf005" providerId="ADAL" clId="{C9CDD705-680F-433E-84FF-2325DE28CFC5}" dt="2022-08-17T05:08:12.620" v="8922" actId="164"/>
          <ac:picMkLst>
            <pc:docMk/>
            <pc:sldMk cId="3530478798" sldId="893"/>
            <ac:picMk id="5" creationId="{6D9D03F8-D978-E683-7153-E9E5E14C0C7D}"/>
          </ac:picMkLst>
        </pc:picChg>
        <pc:picChg chg="add mod">
          <ac:chgData name="Schoen, Natalie" userId="dfbec938-2264-4131-b9dd-4247e5caf005" providerId="ADAL" clId="{C9CDD705-680F-433E-84FF-2325DE28CFC5}" dt="2022-08-12T17:02:30.972" v="4205" actId="164"/>
          <ac:picMkLst>
            <pc:docMk/>
            <pc:sldMk cId="3530478798" sldId="893"/>
            <ac:picMk id="7" creationId="{BBB8E38C-EE2C-C23E-066A-8E23E7F6009B}"/>
          </ac:picMkLst>
        </pc:picChg>
        <pc:picChg chg="add mod">
          <ac:chgData name="Schoen, Natalie" userId="dfbec938-2264-4131-b9dd-4247e5caf005" providerId="ADAL" clId="{C9CDD705-680F-433E-84FF-2325DE28CFC5}" dt="2022-08-17T05:09:22.211" v="8982" actId="14100"/>
          <ac:picMkLst>
            <pc:docMk/>
            <pc:sldMk cId="3530478798" sldId="893"/>
            <ac:picMk id="8" creationId="{10D02D70-6E7D-561C-1A1C-B724CEF9B92B}"/>
          </ac:picMkLst>
        </pc:picChg>
        <pc:picChg chg="del">
          <ac:chgData name="Schoen, Natalie" userId="dfbec938-2264-4131-b9dd-4247e5caf005" providerId="ADAL" clId="{C9CDD705-680F-433E-84FF-2325DE28CFC5}" dt="2022-08-12T16:58:53.970" v="4098" actId="478"/>
          <ac:picMkLst>
            <pc:docMk/>
            <pc:sldMk cId="3530478798" sldId="893"/>
            <ac:picMk id="8" creationId="{8A2F85EB-5229-01E5-8FB0-18E14E037515}"/>
          </ac:picMkLst>
        </pc:picChg>
        <pc:picChg chg="mod">
          <ac:chgData name="Schoen, Natalie" userId="dfbec938-2264-4131-b9dd-4247e5caf005" providerId="ADAL" clId="{C9CDD705-680F-433E-84FF-2325DE28CFC5}" dt="2022-08-12T17:02:24.252" v="4202"/>
          <ac:picMkLst>
            <pc:docMk/>
            <pc:sldMk cId="3530478798" sldId="893"/>
            <ac:picMk id="11" creationId="{B990AE77-D633-DE0E-03AC-6A0848B9E390}"/>
          </ac:picMkLst>
        </pc:picChg>
      </pc:sldChg>
      <pc:sldChg chg="add del">
        <pc:chgData name="Schoen, Natalie" userId="dfbec938-2264-4131-b9dd-4247e5caf005" providerId="ADAL" clId="{C9CDD705-680F-433E-84FF-2325DE28CFC5}" dt="2022-08-15T20:36:53.881" v="5619" actId="2696"/>
        <pc:sldMkLst>
          <pc:docMk/>
          <pc:sldMk cId="130496843" sldId="902"/>
        </pc:sldMkLst>
      </pc:sldChg>
      <pc:sldChg chg="del">
        <pc:chgData name="Schoen, Natalie" userId="dfbec938-2264-4131-b9dd-4247e5caf005" providerId="ADAL" clId="{C9CDD705-680F-433E-84FF-2325DE28CFC5}" dt="2022-08-16T17:18:18.786" v="5865" actId="2696"/>
        <pc:sldMkLst>
          <pc:docMk/>
          <pc:sldMk cId="3404445218" sldId="906"/>
        </pc:sldMkLst>
      </pc:sldChg>
      <pc:sldChg chg="modSp mod modShow">
        <pc:chgData name="Schoen, Natalie" userId="dfbec938-2264-4131-b9dd-4247e5caf005" providerId="ADAL" clId="{C9CDD705-680F-433E-84FF-2325DE28CFC5}" dt="2022-08-17T15:47:37.801" v="9946" actId="1076"/>
        <pc:sldMkLst>
          <pc:docMk/>
          <pc:sldMk cId="879403345" sldId="907"/>
        </pc:sldMkLst>
        <pc:picChg chg="mod">
          <ac:chgData name="Schoen, Natalie" userId="dfbec938-2264-4131-b9dd-4247e5caf005" providerId="ADAL" clId="{C9CDD705-680F-433E-84FF-2325DE28CFC5}" dt="2022-08-17T15:47:37.801" v="9946" actId="1076"/>
          <ac:picMkLst>
            <pc:docMk/>
            <pc:sldMk cId="879403345" sldId="907"/>
            <ac:picMk id="16" creationId="{593078EE-B259-803B-69D9-23BA1DC58BDE}"/>
          </ac:picMkLst>
        </pc:picChg>
      </pc:sldChg>
      <pc:sldChg chg="addSp modSp add mod ord setBg replTag">
        <pc:chgData name="Schoen, Natalie" userId="dfbec938-2264-4131-b9dd-4247e5caf005" providerId="ADAL" clId="{C9CDD705-680F-433E-84FF-2325DE28CFC5}" dt="2022-08-16T17:22:12.527" v="7175"/>
        <pc:sldMkLst>
          <pc:docMk/>
          <pc:sldMk cId="328201858" sldId="910"/>
        </pc:sldMkLst>
        <pc:spChg chg="add mod replST">
          <ac:chgData name="Schoen, Natalie" userId="dfbec938-2264-4131-b9dd-4247e5caf005" providerId="ADAL" clId="{C9CDD705-680F-433E-84FF-2325DE28CFC5}" dt="2022-08-16T17:19:17.071" v="6557"/>
          <ac:spMkLst>
            <pc:docMk/>
            <pc:sldMk cId="328201858" sldId="910"/>
            <ac:spMk id="8" creationId="{705A1962-BEAA-C828-F05B-B1BF66D884C6}"/>
          </ac:spMkLst>
        </pc:spChg>
        <pc:spChg chg="add mod replST">
          <ac:chgData name="Schoen, Natalie" userId="dfbec938-2264-4131-b9dd-4247e5caf005" providerId="ADAL" clId="{C9CDD705-680F-433E-84FF-2325DE28CFC5}" dt="2022-08-16T17:19:17.115" v="6566"/>
          <ac:spMkLst>
            <pc:docMk/>
            <pc:sldMk cId="328201858" sldId="910"/>
            <ac:spMk id="9" creationId="{3CF014C2-0C96-55A8-5539-372D92440771}"/>
          </ac:spMkLst>
        </pc:spChg>
        <pc:picChg chg="add mod replST">
          <ac:chgData name="Schoen, Natalie" userId="dfbec938-2264-4131-b9dd-4247e5caf005" providerId="ADAL" clId="{C9CDD705-680F-433E-84FF-2325DE28CFC5}" dt="2022-08-16T17:19:16.966" v="6544"/>
          <ac:picMkLst>
            <pc:docMk/>
            <pc:sldMk cId="328201858" sldId="910"/>
            <ac:picMk id="5" creationId="{33E20003-800E-2788-8CD1-19D0679B3950}"/>
          </ac:picMkLst>
        </pc:picChg>
        <pc:picChg chg="add mod replST">
          <ac:chgData name="Schoen, Natalie" userId="dfbec938-2264-4131-b9dd-4247e5caf005" providerId="ADAL" clId="{C9CDD705-680F-433E-84FF-2325DE28CFC5}" dt="2022-08-16T17:19:17.030" v="6548"/>
          <ac:picMkLst>
            <pc:docMk/>
            <pc:sldMk cId="328201858" sldId="910"/>
            <ac:picMk id="7" creationId="{59FBE90A-0E4B-7856-879A-BDC3F70FEC6D}"/>
          </ac:picMkLst>
        </pc:picChg>
      </pc:sldChg>
      <pc:sldChg chg="addSp modSp add del mod setBg replTag">
        <pc:chgData name="Schoen, Natalie" userId="dfbec938-2264-4131-b9dd-4247e5caf005" providerId="ADAL" clId="{C9CDD705-680F-433E-84FF-2325DE28CFC5}" dt="2022-08-16T17:18:56.385" v="6535" actId="47"/>
        <pc:sldMkLst>
          <pc:docMk/>
          <pc:sldMk cId="3164083655" sldId="910"/>
        </pc:sldMkLst>
        <pc:spChg chg="add mod replST">
          <ac:chgData name="Schoen, Natalie" userId="dfbec938-2264-4131-b9dd-4247e5caf005" providerId="ADAL" clId="{C9CDD705-680F-433E-84FF-2325DE28CFC5}" dt="2022-08-16T17:18:27.933" v="5888"/>
          <ac:spMkLst>
            <pc:docMk/>
            <pc:sldMk cId="3164083655" sldId="910"/>
            <ac:spMk id="8" creationId="{A084CBFA-D83F-732A-355E-52D72CC06628}"/>
          </ac:spMkLst>
        </pc:spChg>
        <pc:spChg chg="add mod replST">
          <ac:chgData name="Schoen, Natalie" userId="dfbec938-2264-4131-b9dd-4247e5caf005" providerId="ADAL" clId="{C9CDD705-680F-433E-84FF-2325DE28CFC5}" dt="2022-08-16T17:18:27.984" v="5897"/>
          <ac:spMkLst>
            <pc:docMk/>
            <pc:sldMk cId="3164083655" sldId="910"/>
            <ac:spMk id="9" creationId="{8DEEB26A-E773-BBFA-5E66-B018B175CA53}"/>
          </ac:spMkLst>
        </pc:spChg>
        <pc:picChg chg="add mod replST">
          <ac:chgData name="Schoen, Natalie" userId="dfbec938-2264-4131-b9dd-4247e5caf005" providerId="ADAL" clId="{C9CDD705-680F-433E-84FF-2325DE28CFC5}" dt="2022-08-16T17:18:27.799" v="5875"/>
          <ac:picMkLst>
            <pc:docMk/>
            <pc:sldMk cId="3164083655" sldId="910"/>
            <ac:picMk id="5" creationId="{50F3F320-4AFF-6563-90C6-57DCCB02F7C4}"/>
          </ac:picMkLst>
        </pc:picChg>
        <pc:picChg chg="add mod replST">
          <ac:chgData name="Schoen, Natalie" userId="dfbec938-2264-4131-b9dd-4247e5caf005" providerId="ADAL" clId="{C9CDD705-680F-433E-84FF-2325DE28CFC5}" dt="2022-08-16T17:18:27.883" v="5879"/>
          <ac:picMkLst>
            <pc:docMk/>
            <pc:sldMk cId="3164083655" sldId="910"/>
            <ac:picMk id="7" creationId="{FEF2449B-592A-966E-191C-DF3BB11EE8BF}"/>
          </ac:picMkLst>
        </pc:picChg>
      </pc:sldChg>
      <pc:sldChg chg="addSp delSp modSp add del mod ord setBg replTag">
        <pc:chgData name="Schoen, Natalie" userId="dfbec938-2264-4131-b9dd-4247e5caf005" providerId="ADAL" clId="{C9CDD705-680F-433E-84FF-2325DE28CFC5}" dt="2022-08-16T20:10:37.759" v="7920" actId="2696"/>
        <pc:sldMkLst>
          <pc:docMk/>
          <pc:sldMk cId="1201125542" sldId="911"/>
        </pc:sldMkLst>
        <pc:spChg chg="add mod replST">
          <ac:chgData name="Schoen, Natalie" userId="dfbec938-2264-4131-b9dd-4247e5caf005" providerId="ADAL" clId="{C9CDD705-680F-433E-84FF-2325DE28CFC5}" dt="2022-08-16T19:43:39.821" v="7324"/>
          <ac:spMkLst>
            <pc:docMk/>
            <pc:sldMk cId="1201125542" sldId="911"/>
            <ac:spMk id="8" creationId="{E1541CBB-47DD-C223-D63B-2F2FBF4FFD2B}"/>
          </ac:spMkLst>
        </pc:spChg>
        <pc:spChg chg="add mod replST">
          <ac:chgData name="Schoen, Natalie" userId="dfbec938-2264-4131-b9dd-4247e5caf005" providerId="ADAL" clId="{C9CDD705-680F-433E-84FF-2325DE28CFC5}" dt="2022-08-16T17:19:17.390" v="6600"/>
          <ac:spMkLst>
            <pc:docMk/>
            <pc:sldMk cId="1201125542" sldId="911"/>
            <ac:spMk id="9" creationId="{5D1C69D2-D288-62E5-B3FE-CA61CAEECC46}"/>
          </ac:spMkLst>
        </pc:spChg>
        <pc:picChg chg="add mod replST">
          <ac:chgData name="Schoen, Natalie" userId="dfbec938-2264-4131-b9dd-4247e5caf005" providerId="ADAL" clId="{C9CDD705-680F-433E-84FF-2325DE28CFC5}" dt="2022-08-16T17:19:17.246" v="6578"/>
          <ac:picMkLst>
            <pc:docMk/>
            <pc:sldMk cId="1201125542" sldId="911"/>
            <ac:picMk id="5" creationId="{5A65457E-AC3B-7F52-5F39-36A74BF55D5F}"/>
          </ac:picMkLst>
        </pc:picChg>
        <pc:picChg chg="add del mod replST">
          <ac:chgData name="Schoen, Natalie" userId="dfbec938-2264-4131-b9dd-4247e5caf005" providerId="ADAL" clId="{C9CDD705-680F-433E-84FF-2325DE28CFC5}" dt="2022-08-16T19:43:39.850" v="7326"/>
          <ac:picMkLst>
            <pc:docMk/>
            <pc:sldMk cId="1201125542" sldId="911"/>
            <ac:picMk id="7" creationId="{A1E1A289-1C49-5724-C699-5699861DEBF9}"/>
          </ac:picMkLst>
        </pc:picChg>
        <pc:picChg chg="add mod replST">
          <ac:chgData name="Schoen, Natalie" userId="dfbec938-2264-4131-b9dd-4247e5caf005" providerId="ADAL" clId="{C9CDD705-680F-433E-84FF-2325DE28CFC5}" dt="2022-08-16T19:43:39.921" v="7330"/>
          <ac:picMkLst>
            <pc:docMk/>
            <pc:sldMk cId="1201125542" sldId="911"/>
            <ac:picMk id="11" creationId="{2EB104CE-AE65-DA09-94D3-E84963709F6B}"/>
          </ac:picMkLst>
        </pc:picChg>
      </pc:sldChg>
      <pc:sldChg chg="addSp modSp add del mod setBg replTag">
        <pc:chgData name="Schoen, Natalie" userId="dfbec938-2264-4131-b9dd-4247e5caf005" providerId="ADAL" clId="{C9CDD705-680F-433E-84FF-2325DE28CFC5}" dt="2022-08-16T17:18:56.385" v="6535" actId="47"/>
        <pc:sldMkLst>
          <pc:docMk/>
          <pc:sldMk cId="1762922671" sldId="911"/>
        </pc:sldMkLst>
        <pc:spChg chg="add mod replST">
          <ac:chgData name="Schoen, Natalie" userId="dfbec938-2264-4131-b9dd-4247e5caf005" providerId="ADAL" clId="{C9CDD705-680F-433E-84FF-2325DE28CFC5}" dt="2022-08-16T17:18:28.242" v="5922"/>
          <ac:spMkLst>
            <pc:docMk/>
            <pc:sldMk cId="1762922671" sldId="911"/>
            <ac:spMk id="8" creationId="{B5F4D121-1713-04FA-8E70-7F9F8A6F767D}"/>
          </ac:spMkLst>
        </pc:spChg>
        <pc:spChg chg="add mod replST">
          <ac:chgData name="Schoen, Natalie" userId="dfbec938-2264-4131-b9dd-4247e5caf005" providerId="ADAL" clId="{C9CDD705-680F-433E-84FF-2325DE28CFC5}" dt="2022-08-16T17:18:28.288" v="5931"/>
          <ac:spMkLst>
            <pc:docMk/>
            <pc:sldMk cId="1762922671" sldId="911"/>
            <ac:spMk id="9" creationId="{BA0547E8-7926-F45F-215D-0D2AECB4D79A}"/>
          </ac:spMkLst>
        </pc:spChg>
        <pc:picChg chg="add mod replST">
          <ac:chgData name="Schoen, Natalie" userId="dfbec938-2264-4131-b9dd-4247e5caf005" providerId="ADAL" clId="{C9CDD705-680F-433E-84FF-2325DE28CFC5}" dt="2022-08-16T17:18:28.137" v="5909"/>
          <ac:picMkLst>
            <pc:docMk/>
            <pc:sldMk cId="1762922671" sldId="911"/>
            <ac:picMk id="5" creationId="{6A74BD1B-9214-8606-0F13-8DA5D59C7A52}"/>
          </ac:picMkLst>
        </pc:picChg>
        <pc:picChg chg="add mod replST">
          <ac:chgData name="Schoen, Natalie" userId="dfbec938-2264-4131-b9dd-4247e5caf005" providerId="ADAL" clId="{C9CDD705-680F-433E-84FF-2325DE28CFC5}" dt="2022-08-16T17:18:28.201" v="5913"/>
          <ac:picMkLst>
            <pc:docMk/>
            <pc:sldMk cId="1762922671" sldId="911"/>
            <ac:picMk id="7" creationId="{BBEA5B9F-BFA5-E0BA-24EB-308B0D5F8C78}"/>
          </ac:picMkLst>
        </pc:picChg>
      </pc:sldChg>
      <pc:sldChg chg="addSp modSp add del mod setBg replTag">
        <pc:chgData name="Schoen, Natalie" userId="dfbec938-2264-4131-b9dd-4247e5caf005" providerId="ADAL" clId="{C9CDD705-680F-433E-84FF-2325DE28CFC5}" dt="2022-08-16T17:18:56.385" v="6535" actId="47"/>
        <pc:sldMkLst>
          <pc:docMk/>
          <pc:sldMk cId="1396984446" sldId="912"/>
        </pc:sldMkLst>
        <pc:spChg chg="add mod replST">
          <ac:chgData name="Schoen, Natalie" userId="dfbec938-2264-4131-b9dd-4247e5caf005" providerId="ADAL" clId="{C9CDD705-680F-433E-84FF-2325DE28CFC5}" dt="2022-08-16T17:18:28.564" v="5956"/>
          <ac:spMkLst>
            <pc:docMk/>
            <pc:sldMk cId="1396984446" sldId="912"/>
            <ac:spMk id="8" creationId="{1E7843E4-5575-3FC5-7335-042AC435D01B}"/>
          </ac:spMkLst>
        </pc:spChg>
        <pc:spChg chg="add mod replST">
          <ac:chgData name="Schoen, Natalie" userId="dfbec938-2264-4131-b9dd-4247e5caf005" providerId="ADAL" clId="{C9CDD705-680F-433E-84FF-2325DE28CFC5}" dt="2022-08-16T17:18:28.611" v="5965"/>
          <ac:spMkLst>
            <pc:docMk/>
            <pc:sldMk cId="1396984446" sldId="912"/>
            <ac:spMk id="9" creationId="{D4885E91-3C56-24AF-8474-EB497E1E02C7}"/>
          </ac:spMkLst>
        </pc:spChg>
        <pc:picChg chg="add mod replST">
          <ac:chgData name="Schoen, Natalie" userId="dfbec938-2264-4131-b9dd-4247e5caf005" providerId="ADAL" clId="{C9CDD705-680F-433E-84FF-2325DE28CFC5}" dt="2022-08-16T17:18:28.447" v="5943"/>
          <ac:picMkLst>
            <pc:docMk/>
            <pc:sldMk cId="1396984446" sldId="912"/>
            <ac:picMk id="5" creationId="{58B62DEC-3AD8-406E-A296-BC8AE443A9AF}"/>
          </ac:picMkLst>
        </pc:picChg>
        <pc:picChg chg="add mod replST">
          <ac:chgData name="Schoen, Natalie" userId="dfbec938-2264-4131-b9dd-4247e5caf005" providerId="ADAL" clId="{C9CDD705-680F-433E-84FF-2325DE28CFC5}" dt="2022-08-16T17:18:28.520" v="5947"/>
          <ac:picMkLst>
            <pc:docMk/>
            <pc:sldMk cId="1396984446" sldId="912"/>
            <ac:picMk id="7" creationId="{54FB5F75-8C86-911E-6A1C-68B341DBEDEE}"/>
          </ac:picMkLst>
        </pc:picChg>
      </pc:sldChg>
      <pc:sldChg chg="addSp delSp modSp add del mod ord setBg replTag">
        <pc:chgData name="Schoen, Natalie" userId="dfbec938-2264-4131-b9dd-4247e5caf005" providerId="ADAL" clId="{C9CDD705-680F-433E-84FF-2325DE28CFC5}" dt="2022-08-16T20:10:34.063" v="7919" actId="2696"/>
        <pc:sldMkLst>
          <pc:docMk/>
          <pc:sldMk cId="3966094773" sldId="912"/>
        </pc:sldMkLst>
        <pc:spChg chg="add mod replST">
          <ac:chgData name="Schoen, Natalie" userId="dfbec938-2264-4131-b9dd-4247e5caf005" providerId="ADAL" clId="{C9CDD705-680F-433E-84FF-2325DE28CFC5}" dt="2022-08-16T19:43:33.500" v="7315"/>
          <ac:spMkLst>
            <pc:docMk/>
            <pc:sldMk cId="3966094773" sldId="912"/>
            <ac:spMk id="8" creationId="{9BFC6429-96C6-5ED7-358F-1515AD0A1759}"/>
          </ac:spMkLst>
        </pc:spChg>
        <pc:spChg chg="add mod replST">
          <ac:chgData name="Schoen, Natalie" userId="dfbec938-2264-4131-b9dd-4247e5caf005" providerId="ADAL" clId="{C9CDD705-680F-433E-84FF-2325DE28CFC5}" dt="2022-08-16T17:19:17.688" v="6634"/>
          <ac:spMkLst>
            <pc:docMk/>
            <pc:sldMk cId="3966094773" sldId="912"/>
            <ac:spMk id="9" creationId="{F8812D42-DF52-8D21-178E-99D57E3ADBC1}"/>
          </ac:spMkLst>
        </pc:spChg>
        <pc:picChg chg="add mod replST">
          <ac:chgData name="Schoen, Natalie" userId="dfbec938-2264-4131-b9dd-4247e5caf005" providerId="ADAL" clId="{C9CDD705-680F-433E-84FF-2325DE28CFC5}" dt="2022-08-16T17:19:17.533" v="6612"/>
          <ac:picMkLst>
            <pc:docMk/>
            <pc:sldMk cId="3966094773" sldId="912"/>
            <ac:picMk id="5" creationId="{F9A42FC9-A798-438D-A906-413B58AE8EFF}"/>
          </ac:picMkLst>
        </pc:picChg>
        <pc:picChg chg="add del mod replST">
          <ac:chgData name="Schoen, Natalie" userId="dfbec938-2264-4131-b9dd-4247e5caf005" providerId="ADAL" clId="{C9CDD705-680F-433E-84FF-2325DE28CFC5}" dt="2022-08-16T19:43:33.528" v="7317"/>
          <ac:picMkLst>
            <pc:docMk/>
            <pc:sldMk cId="3966094773" sldId="912"/>
            <ac:picMk id="7" creationId="{1AEFC304-7182-D85F-3083-5F97F63A0403}"/>
          </ac:picMkLst>
        </pc:picChg>
        <pc:picChg chg="add mod replST">
          <ac:chgData name="Schoen, Natalie" userId="dfbec938-2264-4131-b9dd-4247e5caf005" providerId="ADAL" clId="{C9CDD705-680F-433E-84FF-2325DE28CFC5}" dt="2022-08-16T19:43:33.602" v="7321"/>
          <ac:picMkLst>
            <pc:docMk/>
            <pc:sldMk cId="3966094773" sldId="912"/>
            <ac:picMk id="11" creationId="{3858156C-752C-F971-444B-42E991E1460F}"/>
          </ac:picMkLst>
        </pc:picChg>
      </pc:sldChg>
      <pc:sldChg chg="addSp delSp modSp add del mod ord setBg replTag">
        <pc:chgData name="Schoen, Natalie" userId="dfbec938-2264-4131-b9dd-4247e5caf005" providerId="ADAL" clId="{C9CDD705-680F-433E-84FF-2325DE28CFC5}" dt="2022-08-16T20:09:31.518" v="7908" actId="2696"/>
        <pc:sldMkLst>
          <pc:docMk/>
          <pc:sldMk cId="599812040" sldId="913"/>
        </pc:sldMkLst>
        <pc:spChg chg="add mod replST">
          <ac:chgData name="Schoen, Natalie" userId="dfbec938-2264-4131-b9dd-4247e5caf005" providerId="ADAL" clId="{C9CDD705-680F-433E-84FF-2325DE28CFC5}" dt="2022-08-16T19:43:29.356" v="7306"/>
          <ac:spMkLst>
            <pc:docMk/>
            <pc:sldMk cId="599812040" sldId="913"/>
            <ac:spMk id="8" creationId="{3E0BFB65-398D-E155-610F-1FA3F9CABFA3}"/>
          </ac:spMkLst>
        </pc:spChg>
        <pc:spChg chg="add mod replST">
          <ac:chgData name="Schoen, Natalie" userId="dfbec938-2264-4131-b9dd-4247e5caf005" providerId="ADAL" clId="{C9CDD705-680F-433E-84FF-2325DE28CFC5}" dt="2022-08-16T17:19:17.979" v="6668"/>
          <ac:spMkLst>
            <pc:docMk/>
            <pc:sldMk cId="599812040" sldId="913"/>
            <ac:spMk id="9" creationId="{FA76A901-A326-69EC-7289-419AC1878F05}"/>
          </ac:spMkLst>
        </pc:spChg>
        <pc:picChg chg="add mod replST">
          <ac:chgData name="Schoen, Natalie" userId="dfbec938-2264-4131-b9dd-4247e5caf005" providerId="ADAL" clId="{C9CDD705-680F-433E-84FF-2325DE28CFC5}" dt="2022-08-16T17:19:17.829" v="6646"/>
          <ac:picMkLst>
            <pc:docMk/>
            <pc:sldMk cId="599812040" sldId="913"/>
            <ac:picMk id="5" creationId="{D0C0CF19-0243-801B-E2C3-0FEAE150D518}"/>
          </ac:picMkLst>
        </pc:picChg>
        <pc:picChg chg="add del mod replST">
          <ac:chgData name="Schoen, Natalie" userId="dfbec938-2264-4131-b9dd-4247e5caf005" providerId="ADAL" clId="{C9CDD705-680F-433E-84FF-2325DE28CFC5}" dt="2022-08-16T19:43:29.387" v="7308"/>
          <ac:picMkLst>
            <pc:docMk/>
            <pc:sldMk cId="599812040" sldId="913"/>
            <ac:picMk id="7" creationId="{0378DC27-2E33-2B0C-ED01-D18688EEF634}"/>
          </ac:picMkLst>
        </pc:picChg>
        <pc:picChg chg="add mod replST">
          <ac:chgData name="Schoen, Natalie" userId="dfbec938-2264-4131-b9dd-4247e5caf005" providerId="ADAL" clId="{C9CDD705-680F-433E-84FF-2325DE28CFC5}" dt="2022-08-16T19:43:29.541" v="7312"/>
          <ac:picMkLst>
            <pc:docMk/>
            <pc:sldMk cId="599812040" sldId="913"/>
            <ac:picMk id="11" creationId="{F4240394-85E5-8DDE-4161-EF0550ADD84E}"/>
          </ac:picMkLst>
        </pc:picChg>
      </pc:sldChg>
      <pc:sldChg chg="addSp modSp add del mod setBg replTag">
        <pc:chgData name="Schoen, Natalie" userId="dfbec938-2264-4131-b9dd-4247e5caf005" providerId="ADAL" clId="{C9CDD705-680F-433E-84FF-2325DE28CFC5}" dt="2022-08-16T17:18:56.385" v="6535" actId="47"/>
        <pc:sldMkLst>
          <pc:docMk/>
          <pc:sldMk cId="1639780651" sldId="913"/>
        </pc:sldMkLst>
        <pc:spChg chg="add mod replST">
          <ac:chgData name="Schoen, Natalie" userId="dfbec938-2264-4131-b9dd-4247e5caf005" providerId="ADAL" clId="{C9CDD705-680F-433E-84FF-2325DE28CFC5}" dt="2022-08-16T17:18:28.851" v="5990"/>
          <ac:spMkLst>
            <pc:docMk/>
            <pc:sldMk cId="1639780651" sldId="913"/>
            <ac:spMk id="8" creationId="{9F6BBE5E-1F2F-00A2-115C-A3F4F9F1FA01}"/>
          </ac:spMkLst>
        </pc:spChg>
        <pc:spChg chg="add mod replST">
          <ac:chgData name="Schoen, Natalie" userId="dfbec938-2264-4131-b9dd-4247e5caf005" providerId="ADAL" clId="{C9CDD705-680F-433E-84FF-2325DE28CFC5}" dt="2022-08-16T17:18:28.896" v="5999"/>
          <ac:spMkLst>
            <pc:docMk/>
            <pc:sldMk cId="1639780651" sldId="913"/>
            <ac:spMk id="9" creationId="{CB221D61-214B-7F76-F0BB-C4574959B9E2}"/>
          </ac:spMkLst>
        </pc:spChg>
        <pc:picChg chg="add mod replST">
          <ac:chgData name="Schoen, Natalie" userId="dfbec938-2264-4131-b9dd-4247e5caf005" providerId="ADAL" clId="{C9CDD705-680F-433E-84FF-2325DE28CFC5}" dt="2022-08-16T17:18:28.748" v="5977"/>
          <ac:picMkLst>
            <pc:docMk/>
            <pc:sldMk cId="1639780651" sldId="913"/>
            <ac:picMk id="5" creationId="{583D3B42-3D12-8F1E-8381-48311A03FF9A}"/>
          </ac:picMkLst>
        </pc:picChg>
        <pc:picChg chg="add mod replST">
          <ac:chgData name="Schoen, Natalie" userId="dfbec938-2264-4131-b9dd-4247e5caf005" providerId="ADAL" clId="{C9CDD705-680F-433E-84FF-2325DE28CFC5}" dt="2022-08-16T17:18:28.808" v="5981"/>
          <ac:picMkLst>
            <pc:docMk/>
            <pc:sldMk cId="1639780651" sldId="913"/>
            <ac:picMk id="7" creationId="{CA69B539-BC48-744D-0BF6-E8732E066B48}"/>
          </ac:picMkLst>
        </pc:picChg>
      </pc:sldChg>
      <pc:sldChg chg="addSp modSp add del mod setBg replTag">
        <pc:chgData name="Schoen, Natalie" userId="dfbec938-2264-4131-b9dd-4247e5caf005" providerId="ADAL" clId="{C9CDD705-680F-433E-84FF-2325DE28CFC5}" dt="2022-08-16T17:18:56.385" v="6535" actId="47"/>
        <pc:sldMkLst>
          <pc:docMk/>
          <pc:sldMk cId="333844865" sldId="914"/>
        </pc:sldMkLst>
        <pc:spChg chg="add mod replST">
          <ac:chgData name="Schoen, Natalie" userId="dfbec938-2264-4131-b9dd-4247e5caf005" providerId="ADAL" clId="{C9CDD705-680F-433E-84FF-2325DE28CFC5}" dt="2022-08-16T17:18:29.195" v="6024"/>
          <ac:spMkLst>
            <pc:docMk/>
            <pc:sldMk cId="333844865" sldId="914"/>
            <ac:spMk id="8" creationId="{F5D0B17F-202A-A966-B7E2-10B3289525D6}"/>
          </ac:spMkLst>
        </pc:spChg>
        <pc:spChg chg="add mod replST">
          <ac:chgData name="Schoen, Natalie" userId="dfbec938-2264-4131-b9dd-4247e5caf005" providerId="ADAL" clId="{C9CDD705-680F-433E-84FF-2325DE28CFC5}" dt="2022-08-16T17:18:29.242" v="6033"/>
          <ac:spMkLst>
            <pc:docMk/>
            <pc:sldMk cId="333844865" sldId="914"/>
            <ac:spMk id="9" creationId="{EFB5F201-F833-ECE1-6D15-EC34528DB9B3}"/>
          </ac:spMkLst>
        </pc:spChg>
        <pc:picChg chg="add mod replST">
          <ac:chgData name="Schoen, Natalie" userId="dfbec938-2264-4131-b9dd-4247e5caf005" providerId="ADAL" clId="{C9CDD705-680F-433E-84FF-2325DE28CFC5}" dt="2022-08-16T17:18:29.062" v="6011"/>
          <ac:picMkLst>
            <pc:docMk/>
            <pc:sldMk cId="333844865" sldId="914"/>
            <ac:picMk id="5" creationId="{5D2F706C-7946-9F11-FE3C-FB6A302F0CF9}"/>
          </ac:picMkLst>
        </pc:picChg>
        <pc:picChg chg="add mod replST">
          <ac:chgData name="Schoen, Natalie" userId="dfbec938-2264-4131-b9dd-4247e5caf005" providerId="ADAL" clId="{C9CDD705-680F-433E-84FF-2325DE28CFC5}" dt="2022-08-16T17:18:29.151" v="6015"/>
          <ac:picMkLst>
            <pc:docMk/>
            <pc:sldMk cId="333844865" sldId="914"/>
            <ac:picMk id="7" creationId="{FE1BBCA8-AC18-B6E0-91F9-3153C8D62239}"/>
          </ac:picMkLst>
        </pc:picChg>
      </pc:sldChg>
      <pc:sldChg chg="addSp delSp modSp add mod ord setBg replTag">
        <pc:chgData name="Schoen, Natalie" userId="dfbec938-2264-4131-b9dd-4247e5caf005" providerId="ADAL" clId="{C9CDD705-680F-433E-84FF-2325DE28CFC5}" dt="2022-08-16T19:43:22.786" v="7305"/>
        <pc:sldMkLst>
          <pc:docMk/>
          <pc:sldMk cId="3416287822" sldId="914"/>
        </pc:sldMkLst>
        <pc:spChg chg="add mod replST">
          <ac:chgData name="Schoen, Natalie" userId="dfbec938-2264-4131-b9dd-4247e5caf005" providerId="ADAL" clId="{C9CDD705-680F-433E-84FF-2325DE28CFC5}" dt="2022-08-16T19:43:22.494" v="7298"/>
          <ac:spMkLst>
            <pc:docMk/>
            <pc:sldMk cId="3416287822" sldId="914"/>
            <ac:spMk id="8" creationId="{566D248D-1995-C954-1DD6-A57AE66DBF7F}"/>
          </ac:spMkLst>
        </pc:spChg>
        <pc:spChg chg="add mod replST">
          <ac:chgData name="Schoen, Natalie" userId="dfbec938-2264-4131-b9dd-4247e5caf005" providerId="ADAL" clId="{C9CDD705-680F-433E-84FF-2325DE28CFC5}" dt="2022-08-16T17:19:18.290" v="6702"/>
          <ac:spMkLst>
            <pc:docMk/>
            <pc:sldMk cId="3416287822" sldId="914"/>
            <ac:spMk id="9" creationId="{24B82F65-1D4F-8929-C333-0C2902FE5E0B}"/>
          </ac:spMkLst>
        </pc:spChg>
        <pc:picChg chg="add mod replST">
          <ac:chgData name="Schoen, Natalie" userId="dfbec938-2264-4131-b9dd-4247e5caf005" providerId="ADAL" clId="{C9CDD705-680F-433E-84FF-2325DE28CFC5}" dt="2022-08-16T17:19:18.120" v="6680"/>
          <ac:picMkLst>
            <pc:docMk/>
            <pc:sldMk cId="3416287822" sldId="914"/>
            <ac:picMk id="5" creationId="{B6191D3D-376C-A098-7D9B-E5A4AEF0F139}"/>
          </ac:picMkLst>
        </pc:picChg>
        <pc:picChg chg="add del mod replST">
          <ac:chgData name="Schoen, Natalie" userId="dfbec938-2264-4131-b9dd-4247e5caf005" providerId="ADAL" clId="{C9CDD705-680F-433E-84FF-2325DE28CFC5}" dt="2022-08-16T19:43:22.526" v="7300"/>
          <ac:picMkLst>
            <pc:docMk/>
            <pc:sldMk cId="3416287822" sldId="914"/>
            <ac:picMk id="7" creationId="{1C0A297C-4A18-7248-5FDB-8E46CA9C8030}"/>
          </ac:picMkLst>
        </pc:picChg>
        <pc:picChg chg="add mod replST">
          <ac:chgData name="Schoen, Natalie" userId="dfbec938-2264-4131-b9dd-4247e5caf005" providerId="ADAL" clId="{C9CDD705-680F-433E-84FF-2325DE28CFC5}" dt="2022-08-16T19:43:22.774" v="7304"/>
          <ac:picMkLst>
            <pc:docMk/>
            <pc:sldMk cId="3416287822" sldId="914"/>
            <ac:picMk id="11" creationId="{6901056F-21B0-8EC5-32AE-2A1A3AF38FE5}"/>
          </ac:picMkLst>
        </pc:picChg>
      </pc:sldChg>
      <pc:sldChg chg="addSp modSp add del mod setBg replTag">
        <pc:chgData name="Schoen, Natalie" userId="dfbec938-2264-4131-b9dd-4247e5caf005" providerId="ADAL" clId="{C9CDD705-680F-433E-84FF-2325DE28CFC5}" dt="2022-08-16T17:18:56.385" v="6535" actId="47"/>
        <pc:sldMkLst>
          <pc:docMk/>
          <pc:sldMk cId="3764224641" sldId="915"/>
        </pc:sldMkLst>
        <pc:spChg chg="add mod replST">
          <ac:chgData name="Schoen, Natalie" userId="dfbec938-2264-4131-b9dd-4247e5caf005" providerId="ADAL" clId="{C9CDD705-680F-433E-84FF-2325DE28CFC5}" dt="2022-08-16T17:18:29.493" v="6058"/>
          <ac:spMkLst>
            <pc:docMk/>
            <pc:sldMk cId="3764224641" sldId="915"/>
            <ac:spMk id="8" creationId="{466F1A0C-D6A5-6FE9-CE7B-81ED678E30CC}"/>
          </ac:spMkLst>
        </pc:spChg>
        <pc:spChg chg="add mod replST">
          <ac:chgData name="Schoen, Natalie" userId="dfbec938-2264-4131-b9dd-4247e5caf005" providerId="ADAL" clId="{C9CDD705-680F-433E-84FF-2325DE28CFC5}" dt="2022-08-16T17:18:29.538" v="6067"/>
          <ac:spMkLst>
            <pc:docMk/>
            <pc:sldMk cId="3764224641" sldId="915"/>
            <ac:spMk id="9" creationId="{DBC4B7A8-FBE7-5E5F-CBBA-5092E4824266}"/>
          </ac:spMkLst>
        </pc:spChg>
        <pc:picChg chg="add mod replST">
          <ac:chgData name="Schoen, Natalie" userId="dfbec938-2264-4131-b9dd-4247e5caf005" providerId="ADAL" clId="{C9CDD705-680F-433E-84FF-2325DE28CFC5}" dt="2022-08-16T17:18:29.383" v="6045"/>
          <ac:picMkLst>
            <pc:docMk/>
            <pc:sldMk cId="3764224641" sldId="915"/>
            <ac:picMk id="5" creationId="{564B291F-1ADE-08DE-5038-F6F25EB636C4}"/>
          </ac:picMkLst>
        </pc:picChg>
        <pc:picChg chg="add mod replST">
          <ac:chgData name="Schoen, Natalie" userId="dfbec938-2264-4131-b9dd-4247e5caf005" providerId="ADAL" clId="{C9CDD705-680F-433E-84FF-2325DE28CFC5}" dt="2022-08-16T17:18:29.446" v="6049"/>
          <ac:picMkLst>
            <pc:docMk/>
            <pc:sldMk cId="3764224641" sldId="915"/>
            <ac:picMk id="7" creationId="{ECB0EA29-C0CB-56A6-364E-F92F613408E3}"/>
          </ac:picMkLst>
        </pc:picChg>
      </pc:sldChg>
      <pc:sldChg chg="addSp delSp modSp add del mod ord setBg replTag">
        <pc:chgData name="Schoen, Natalie" userId="dfbec938-2264-4131-b9dd-4247e5caf005" providerId="ADAL" clId="{C9CDD705-680F-433E-84FF-2325DE28CFC5}" dt="2022-08-16T20:09:42.416" v="7909" actId="2696"/>
        <pc:sldMkLst>
          <pc:docMk/>
          <pc:sldMk cId="4293859827" sldId="915"/>
        </pc:sldMkLst>
        <pc:spChg chg="add mod replST">
          <ac:chgData name="Schoen, Natalie" userId="dfbec938-2264-4131-b9dd-4247e5caf005" providerId="ADAL" clId="{C9CDD705-680F-433E-84FF-2325DE28CFC5}" dt="2022-08-16T19:43:44.486" v="7333"/>
          <ac:spMkLst>
            <pc:docMk/>
            <pc:sldMk cId="4293859827" sldId="915"/>
            <ac:spMk id="8" creationId="{F912ED0D-3651-197E-35E5-6289C523190E}"/>
          </ac:spMkLst>
        </pc:spChg>
        <pc:spChg chg="add mod replST">
          <ac:chgData name="Schoen, Natalie" userId="dfbec938-2264-4131-b9dd-4247e5caf005" providerId="ADAL" clId="{C9CDD705-680F-433E-84FF-2325DE28CFC5}" dt="2022-08-16T17:19:18.683" v="6736"/>
          <ac:spMkLst>
            <pc:docMk/>
            <pc:sldMk cId="4293859827" sldId="915"/>
            <ac:spMk id="9" creationId="{FF1F7B42-1524-6C82-A320-C4711E67450F}"/>
          </ac:spMkLst>
        </pc:spChg>
        <pc:picChg chg="add mod replST">
          <ac:chgData name="Schoen, Natalie" userId="dfbec938-2264-4131-b9dd-4247e5caf005" providerId="ADAL" clId="{C9CDD705-680F-433E-84FF-2325DE28CFC5}" dt="2022-08-16T17:19:18.458" v="6714"/>
          <ac:picMkLst>
            <pc:docMk/>
            <pc:sldMk cId="4293859827" sldId="915"/>
            <ac:picMk id="5" creationId="{5E543425-CCD3-DA75-0EF4-BC69E9EACF9B}"/>
          </ac:picMkLst>
        </pc:picChg>
        <pc:picChg chg="add del mod replST">
          <ac:chgData name="Schoen, Natalie" userId="dfbec938-2264-4131-b9dd-4247e5caf005" providerId="ADAL" clId="{C9CDD705-680F-433E-84FF-2325DE28CFC5}" dt="2022-08-16T19:43:44.513" v="7335"/>
          <ac:picMkLst>
            <pc:docMk/>
            <pc:sldMk cId="4293859827" sldId="915"/>
            <ac:picMk id="7" creationId="{0B5940FF-AB81-EF04-DF1E-58C4638E248E}"/>
          </ac:picMkLst>
        </pc:picChg>
        <pc:picChg chg="add mod replST">
          <ac:chgData name="Schoen, Natalie" userId="dfbec938-2264-4131-b9dd-4247e5caf005" providerId="ADAL" clId="{C9CDD705-680F-433E-84FF-2325DE28CFC5}" dt="2022-08-16T19:43:44.577" v="7339"/>
          <ac:picMkLst>
            <pc:docMk/>
            <pc:sldMk cId="4293859827" sldId="915"/>
            <ac:picMk id="11" creationId="{AB8C97F9-40F8-5F56-4DEE-3F69B3079B35}"/>
          </ac:picMkLst>
        </pc:picChg>
      </pc:sldChg>
      <pc:sldChg chg="addSp modSp add del mod setBg replTag">
        <pc:chgData name="Schoen, Natalie" userId="dfbec938-2264-4131-b9dd-4247e5caf005" providerId="ADAL" clId="{C9CDD705-680F-433E-84FF-2325DE28CFC5}" dt="2022-08-16T17:18:56.385" v="6535" actId="47"/>
        <pc:sldMkLst>
          <pc:docMk/>
          <pc:sldMk cId="1062959236" sldId="916"/>
        </pc:sldMkLst>
        <pc:spChg chg="add mod replST">
          <ac:chgData name="Schoen, Natalie" userId="dfbec938-2264-4131-b9dd-4247e5caf005" providerId="ADAL" clId="{C9CDD705-680F-433E-84FF-2325DE28CFC5}" dt="2022-08-16T17:18:29.790" v="6092"/>
          <ac:spMkLst>
            <pc:docMk/>
            <pc:sldMk cId="1062959236" sldId="916"/>
            <ac:spMk id="8" creationId="{A2C51756-5DC7-0DE0-0EC5-FC2F41BED75B}"/>
          </ac:spMkLst>
        </pc:spChg>
        <pc:spChg chg="add mod replST">
          <ac:chgData name="Schoen, Natalie" userId="dfbec938-2264-4131-b9dd-4247e5caf005" providerId="ADAL" clId="{C9CDD705-680F-433E-84FF-2325DE28CFC5}" dt="2022-08-16T17:18:29.838" v="6101"/>
          <ac:spMkLst>
            <pc:docMk/>
            <pc:sldMk cId="1062959236" sldId="916"/>
            <ac:spMk id="9" creationId="{78D30A47-6756-A66D-A27E-B77959C160C7}"/>
          </ac:spMkLst>
        </pc:spChg>
        <pc:picChg chg="add mod replST">
          <ac:chgData name="Schoen, Natalie" userId="dfbec938-2264-4131-b9dd-4247e5caf005" providerId="ADAL" clId="{C9CDD705-680F-433E-84FF-2325DE28CFC5}" dt="2022-08-16T17:18:29.686" v="6079"/>
          <ac:picMkLst>
            <pc:docMk/>
            <pc:sldMk cId="1062959236" sldId="916"/>
            <ac:picMk id="5" creationId="{43799D80-8205-4322-6C4E-43C4ABF07BE8}"/>
          </ac:picMkLst>
        </pc:picChg>
        <pc:picChg chg="add mod replST">
          <ac:chgData name="Schoen, Natalie" userId="dfbec938-2264-4131-b9dd-4247e5caf005" providerId="ADAL" clId="{C9CDD705-680F-433E-84FF-2325DE28CFC5}" dt="2022-08-16T17:18:29.746" v="6083"/>
          <ac:picMkLst>
            <pc:docMk/>
            <pc:sldMk cId="1062959236" sldId="916"/>
            <ac:picMk id="7" creationId="{B3767F40-2DC0-F2A0-A491-5267BC645DB2}"/>
          </ac:picMkLst>
        </pc:picChg>
      </pc:sldChg>
      <pc:sldChg chg="addSp delSp modSp add del mod ord setBg replTag">
        <pc:chgData name="Schoen, Natalie" userId="dfbec938-2264-4131-b9dd-4247e5caf005" providerId="ADAL" clId="{C9CDD705-680F-433E-84FF-2325DE28CFC5}" dt="2022-08-16T20:09:53.264" v="7911" actId="2696"/>
        <pc:sldMkLst>
          <pc:docMk/>
          <pc:sldMk cId="1141484118" sldId="916"/>
        </pc:sldMkLst>
        <pc:spChg chg="add mod replST">
          <ac:chgData name="Schoen, Natalie" userId="dfbec938-2264-4131-b9dd-4247e5caf005" providerId="ADAL" clId="{C9CDD705-680F-433E-84FF-2325DE28CFC5}" dt="2022-08-16T19:43:46.954" v="7342"/>
          <ac:spMkLst>
            <pc:docMk/>
            <pc:sldMk cId="1141484118" sldId="916"/>
            <ac:spMk id="8" creationId="{F81B2D72-4A9E-BC78-18D6-7E0A91059573}"/>
          </ac:spMkLst>
        </pc:spChg>
        <pc:spChg chg="add mod replST">
          <ac:chgData name="Schoen, Natalie" userId="dfbec938-2264-4131-b9dd-4247e5caf005" providerId="ADAL" clId="{C9CDD705-680F-433E-84FF-2325DE28CFC5}" dt="2022-08-16T17:19:18.984" v="6770"/>
          <ac:spMkLst>
            <pc:docMk/>
            <pc:sldMk cId="1141484118" sldId="916"/>
            <ac:spMk id="9" creationId="{E5A7E26B-8596-7E86-5A2C-7F36E4941AB9}"/>
          </ac:spMkLst>
        </pc:spChg>
        <pc:picChg chg="add mod replST">
          <ac:chgData name="Schoen, Natalie" userId="dfbec938-2264-4131-b9dd-4247e5caf005" providerId="ADAL" clId="{C9CDD705-680F-433E-84FF-2325DE28CFC5}" dt="2022-08-16T17:19:18.816" v="6748"/>
          <ac:picMkLst>
            <pc:docMk/>
            <pc:sldMk cId="1141484118" sldId="916"/>
            <ac:picMk id="5" creationId="{AC8DB1F5-F4C9-A9FC-0D01-B9B193AB54DF}"/>
          </ac:picMkLst>
        </pc:picChg>
        <pc:picChg chg="add del mod replST">
          <ac:chgData name="Schoen, Natalie" userId="dfbec938-2264-4131-b9dd-4247e5caf005" providerId="ADAL" clId="{C9CDD705-680F-433E-84FF-2325DE28CFC5}" dt="2022-08-16T19:43:46.980" v="7344"/>
          <ac:picMkLst>
            <pc:docMk/>
            <pc:sldMk cId="1141484118" sldId="916"/>
            <ac:picMk id="7" creationId="{051A90D0-37DB-734B-89A3-56F0134E553D}"/>
          </ac:picMkLst>
        </pc:picChg>
        <pc:picChg chg="add mod replST">
          <ac:chgData name="Schoen, Natalie" userId="dfbec938-2264-4131-b9dd-4247e5caf005" providerId="ADAL" clId="{C9CDD705-680F-433E-84FF-2325DE28CFC5}" dt="2022-08-16T19:43:47.048" v="7348"/>
          <ac:picMkLst>
            <pc:docMk/>
            <pc:sldMk cId="1141484118" sldId="916"/>
            <ac:picMk id="11" creationId="{4F70BDB3-4C03-2580-FDC0-8AA8318CAAAF}"/>
          </ac:picMkLst>
        </pc:picChg>
      </pc:sldChg>
      <pc:sldChg chg="addSp delSp modSp add del mod ord setBg replTag">
        <pc:chgData name="Schoen, Natalie" userId="dfbec938-2264-4131-b9dd-4247e5caf005" providerId="ADAL" clId="{C9CDD705-680F-433E-84FF-2325DE28CFC5}" dt="2022-08-16T20:09:56.418" v="7912" actId="2696"/>
        <pc:sldMkLst>
          <pc:docMk/>
          <pc:sldMk cId="1997045491" sldId="917"/>
        </pc:sldMkLst>
        <pc:spChg chg="add mod replST">
          <ac:chgData name="Schoen, Natalie" userId="dfbec938-2264-4131-b9dd-4247e5caf005" providerId="ADAL" clId="{C9CDD705-680F-433E-84FF-2325DE28CFC5}" dt="2022-08-16T19:43:49.551" v="7351"/>
          <ac:spMkLst>
            <pc:docMk/>
            <pc:sldMk cId="1997045491" sldId="917"/>
            <ac:spMk id="8" creationId="{D009F02D-A3D6-C3AB-6640-743229218702}"/>
          </ac:spMkLst>
        </pc:spChg>
        <pc:spChg chg="add mod replST">
          <ac:chgData name="Schoen, Natalie" userId="dfbec938-2264-4131-b9dd-4247e5caf005" providerId="ADAL" clId="{C9CDD705-680F-433E-84FF-2325DE28CFC5}" dt="2022-08-16T17:19:19.276" v="6804"/>
          <ac:spMkLst>
            <pc:docMk/>
            <pc:sldMk cId="1997045491" sldId="917"/>
            <ac:spMk id="9" creationId="{7E8B0DCB-9432-BDF1-D2FC-C18353E562AB}"/>
          </ac:spMkLst>
        </pc:spChg>
        <pc:picChg chg="add mod replST">
          <ac:chgData name="Schoen, Natalie" userId="dfbec938-2264-4131-b9dd-4247e5caf005" providerId="ADAL" clId="{C9CDD705-680F-433E-84FF-2325DE28CFC5}" dt="2022-08-16T17:19:19.114" v="6782"/>
          <ac:picMkLst>
            <pc:docMk/>
            <pc:sldMk cId="1997045491" sldId="917"/>
            <ac:picMk id="5" creationId="{92D15F51-84BD-C02B-1A6B-3224F37DCBB0}"/>
          </ac:picMkLst>
        </pc:picChg>
        <pc:picChg chg="add del mod replST">
          <ac:chgData name="Schoen, Natalie" userId="dfbec938-2264-4131-b9dd-4247e5caf005" providerId="ADAL" clId="{C9CDD705-680F-433E-84FF-2325DE28CFC5}" dt="2022-08-16T19:43:49.575" v="7353"/>
          <ac:picMkLst>
            <pc:docMk/>
            <pc:sldMk cId="1997045491" sldId="917"/>
            <ac:picMk id="7" creationId="{B85FA421-9593-F0E7-8AD6-227317B4D206}"/>
          </ac:picMkLst>
        </pc:picChg>
        <pc:picChg chg="add mod replST">
          <ac:chgData name="Schoen, Natalie" userId="dfbec938-2264-4131-b9dd-4247e5caf005" providerId="ADAL" clId="{C9CDD705-680F-433E-84FF-2325DE28CFC5}" dt="2022-08-16T19:43:49.647" v="7357"/>
          <ac:picMkLst>
            <pc:docMk/>
            <pc:sldMk cId="1997045491" sldId="917"/>
            <ac:picMk id="11" creationId="{1DD9AE95-AC15-1B7D-BD6A-D54CEA4FA1C4}"/>
          </ac:picMkLst>
        </pc:picChg>
      </pc:sldChg>
      <pc:sldChg chg="addSp modSp add del mod setBg replTag">
        <pc:chgData name="Schoen, Natalie" userId="dfbec938-2264-4131-b9dd-4247e5caf005" providerId="ADAL" clId="{C9CDD705-680F-433E-84FF-2325DE28CFC5}" dt="2022-08-16T17:18:56.385" v="6535" actId="47"/>
        <pc:sldMkLst>
          <pc:docMk/>
          <pc:sldMk cId="2121481559" sldId="917"/>
        </pc:sldMkLst>
        <pc:spChg chg="add mod replST">
          <ac:chgData name="Schoen, Natalie" userId="dfbec938-2264-4131-b9dd-4247e5caf005" providerId="ADAL" clId="{C9CDD705-680F-433E-84FF-2325DE28CFC5}" dt="2022-08-16T17:18:30.078" v="6126"/>
          <ac:spMkLst>
            <pc:docMk/>
            <pc:sldMk cId="2121481559" sldId="917"/>
            <ac:spMk id="8" creationId="{6EA64A8E-1619-C35C-9303-5C3D32169DD3}"/>
          </ac:spMkLst>
        </pc:spChg>
        <pc:spChg chg="add mod replST">
          <ac:chgData name="Schoen, Natalie" userId="dfbec938-2264-4131-b9dd-4247e5caf005" providerId="ADAL" clId="{C9CDD705-680F-433E-84FF-2325DE28CFC5}" dt="2022-08-16T17:18:30.123" v="6135"/>
          <ac:spMkLst>
            <pc:docMk/>
            <pc:sldMk cId="2121481559" sldId="917"/>
            <ac:spMk id="9" creationId="{DB2ABB2B-B83F-7916-9BDC-3F22AB2D3A2B}"/>
          </ac:spMkLst>
        </pc:spChg>
        <pc:picChg chg="add mod replST">
          <ac:chgData name="Schoen, Natalie" userId="dfbec938-2264-4131-b9dd-4247e5caf005" providerId="ADAL" clId="{C9CDD705-680F-433E-84FF-2325DE28CFC5}" dt="2022-08-16T17:18:29.976" v="6113"/>
          <ac:picMkLst>
            <pc:docMk/>
            <pc:sldMk cId="2121481559" sldId="917"/>
            <ac:picMk id="5" creationId="{EC301264-8B69-1763-F64D-DDB0E73B4C52}"/>
          </ac:picMkLst>
        </pc:picChg>
        <pc:picChg chg="add mod replST">
          <ac:chgData name="Schoen, Natalie" userId="dfbec938-2264-4131-b9dd-4247e5caf005" providerId="ADAL" clId="{C9CDD705-680F-433E-84FF-2325DE28CFC5}" dt="2022-08-16T17:18:30.035" v="6117"/>
          <ac:picMkLst>
            <pc:docMk/>
            <pc:sldMk cId="2121481559" sldId="917"/>
            <ac:picMk id="7" creationId="{DE742ACB-C426-CDA8-DDA7-F8D69D99D8F2}"/>
          </ac:picMkLst>
        </pc:picChg>
      </pc:sldChg>
      <pc:sldChg chg="addSp modSp add del mod setBg replTag">
        <pc:chgData name="Schoen, Natalie" userId="dfbec938-2264-4131-b9dd-4247e5caf005" providerId="ADAL" clId="{C9CDD705-680F-433E-84FF-2325DE28CFC5}" dt="2022-08-16T17:18:56.385" v="6535" actId="47"/>
        <pc:sldMkLst>
          <pc:docMk/>
          <pc:sldMk cId="970018955" sldId="918"/>
        </pc:sldMkLst>
        <pc:spChg chg="add mod replST">
          <ac:chgData name="Schoen, Natalie" userId="dfbec938-2264-4131-b9dd-4247e5caf005" providerId="ADAL" clId="{C9CDD705-680F-433E-84FF-2325DE28CFC5}" dt="2022-08-16T17:18:30.435" v="6160"/>
          <ac:spMkLst>
            <pc:docMk/>
            <pc:sldMk cId="970018955" sldId="918"/>
            <ac:spMk id="8" creationId="{44D71208-FD62-9990-0C4E-D4C4BC974A2F}"/>
          </ac:spMkLst>
        </pc:spChg>
        <pc:spChg chg="add mod replST">
          <ac:chgData name="Schoen, Natalie" userId="dfbec938-2264-4131-b9dd-4247e5caf005" providerId="ADAL" clId="{C9CDD705-680F-433E-84FF-2325DE28CFC5}" dt="2022-08-16T17:18:30.478" v="6169"/>
          <ac:spMkLst>
            <pc:docMk/>
            <pc:sldMk cId="970018955" sldId="918"/>
            <ac:spMk id="9" creationId="{91A719D7-91ED-3590-E7FB-F348B416576E}"/>
          </ac:spMkLst>
        </pc:spChg>
        <pc:picChg chg="add mod replST">
          <ac:chgData name="Schoen, Natalie" userId="dfbec938-2264-4131-b9dd-4247e5caf005" providerId="ADAL" clId="{C9CDD705-680F-433E-84FF-2325DE28CFC5}" dt="2022-08-16T17:18:30.288" v="6147"/>
          <ac:picMkLst>
            <pc:docMk/>
            <pc:sldMk cId="970018955" sldId="918"/>
            <ac:picMk id="5" creationId="{F062F6BB-7CEB-00BB-0B05-7241C030EC7A}"/>
          </ac:picMkLst>
        </pc:picChg>
        <pc:picChg chg="add mod replST">
          <ac:chgData name="Schoen, Natalie" userId="dfbec938-2264-4131-b9dd-4247e5caf005" providerId="ADAL" clId="{C9CDD705-680F-433E-84FF-2325DE28CFC5}" dt="2022-08-16T17:18:30.390" v="6151"/>
          <ac:picMkLst>
            <pc:docMk/>
            <pc:sldMk cId="970018955" sldId="918"/>
            <ac:picMk id="7" creationId="{CCA9A0D3-FC56-97A6-FDC4-BB895A00BA73}"/>
          </ac:picMkLst>
        </pc:picChg>
      </pc:sldChg>
      <pc:sldChg chg="addSp delSp modSp add del mod ord setBg replTag">
        <pc:chgData name="Schoen, Natalie" userId="dfbec938-2264-4131-b9dd-4247e5caf005" providerId="ADAL" clId="{C9CDD705-680F-433E-84FF-2325DE28CFC5}" dt="2022-08-16T20:10:11.161" v="7913" actId="2696"/>
        <pc:sldMkLst>
          <pc:docMk/>
          <pc:sldMk cId="4262169880" sldId="918"/>
        </pc:sldMkLst>
        <pc:spChg chg="add mod replST">
          <ac:chgData name="Schoen, Natalie" userId="dfbec938-2264-4131-b9dd-4247e5caf005" providerId="ADAL" clId="{C9CDD705-680F-433E-84FF-2325DE28CFC5}" dt="2022-08-16T19:43:52.107" v="7360"/>
          <ac:spMkLst>
            <pc:docMk/>
            <pc:sldMk cId="4262169880" sldId="918"/>
            <ac:spMk id="8" creationId="{BC8B7C5F-5941-52ED-B6E4-81193C513902}"/>
          </ac:spMkLst>
        </pc:spChg>
        <pc:spChg chg="add mod replST">
          <ac:chgData name="Schoen, Natalie" userId="dfbec938-2264-4131-b9dd-4247e5caf005" providerId="ADAL" clId="{C9CDD705-680F-433E-84FF-2325DE28CFC5}" dt="2022-08-16T17:19:19.586" v="6838"/>
          <ac:spMkLst>
            <pc:docMk/>
            <pc:sldMk cId="4262169880" sldId="918"/>
            <ac:spMk id="9" creationId="{BA9D0534-6A5B-7791-88ED-13CE67327251}"/>
          </ac:spMkLst>
        </pc:spChg>
        <pc:picChg chg="add mod replST">
          <ac:chgData name="Schoen, Natalie" userId="dfbec938-2264-4131-b9dd-4247e5caf005" providerId="ADAL" clId="{C9CDD705-680F-433E-84FF-2325DE28CFC5}" dt="2022-08-16T17:19:19.406" v="6816"/>
          <ac:picMkLst>
            <pc:docMk/>
            <pc:sldMk cId="4262169880" sldId="918"/>
            <ac:picMk id="5" creationId="{6C57B44B-EF88-8FB7-B229-4151461F5970}"/>
          </ac:picMkLst>
        </pc:picChg>
        <pc:picChg chg="add del mod replST">
          <ac:chgData name="Schoen, Natalie" userId="dfbec938-2264-4131-b9dd-4247e5caf005" providerId="ADAL" clId="{C9CDD705-680F-433E-84FF-2325DE28CFC5}" dt="2022-08-16T19:43:52.129" v="7362"/>
          <ac:picMkLst>
            <pc:docMk/>
            <pc:sldMk cId="4262169880" sldId="918"/>
            <ac:picMk id="7" creationId="{1386C4B4-D011-5D04-A630-380B8866AA0D}"/>
          </ac:picMkLst>
        </pc:picChg>
        <pc:picChg chg="add mod replST">
          <ac:chgData name="Schoen, Natalie" userId="dfbec938-2264-4131-b9dd-4247e5caf005" providerId="ADAL" clId="{C9CDD705-680F-433E-84FF-2325DE28CFC5}" dt="2022-08-16T19:43:52.197" v="7366"/>
          <ac:picMkLst>
            <pc:docMk/>
            <pc:sldMk cId="4262169880" sldId="918"/>
            <ac:picMk id="11" creationId="{B710160C-1127-FF62-8617-560D4095F1C2}"/>
          </ac:picMkLst>
        </pc:picChg>
      </pc:sldChg>
      <pc:sldChg chg="addSp modSp add del mod setBg replTag">
        <pc:chgData name="Schoen, Natalie" userId="dfbec938-2264-4131-b9dd-4247e5caf005" providerId="ADAL" clId="{C9CDD705-680F-433E-84FF-2325DE28CFC5}" dt="2022-08-16T17:18:56.385" v="6535" actId="47"/>
        <pc:sldMkLst>
          <pc:docMk/>
          <pc:sldMk cId="106589932" sldId="919"/>
        </pc:sldMkLst>
        <pc:spChg chg="add mod replST">
          <ac:chgData name="Schoen, Natalie" userId="dfbec938-2264-4131-b9dd-4247e5caf005" providerId="ADAL" clId="{C9CDD705-680F-433E-84FF-2325DE28CFC5}" dt="2022-08-16T17:18:30.913" v="6194"/>
          <ac:spMkLst>
            <pc:docMk/>
            <pc:sldMk cId="106589932" sldId="919"/>
            <ac:spMk id="8" creationId="{3E62E55D-C5F0-FB41-7C97-E020D99AB90E}"/>
          </ac:spMkLst>
        </pc:spChg>
        <pc:spChg chg="add mod replST">
          <ac:chgData name="Schoen, Natalie" userId="dfbec938-2264-4131-b9dd-4247e5caf005" providerId="ADAL" clId="{C9CDD705-680F-433E-84FF-2325DE28CFC5}" dt="2022-08-16T17:18:30.955" v="6203"/>
          <ac:spMkLst>
            <pc:docMk/>
            <pc:sldMk cId="106589932" sldId="919"/>
            <ac:spMk id="9" creationId="{F91A17AF-09E6-3AC2-7A29-4E6DBE79AFF0}"/>
          </ac:spMkLst>
        </pc:spChg>
        <pc:picChg chg="add mod replST">
          <ac:chgData name="Schoen, Natalie" userId="dfbec938-2264-4131-b9dd-4247e5caf005" providerId="ADAL" clId="{C9CDD705-680F-433E-84FF-2325DE28CFC5}" dt="2022-08-16T17:18:30.708" v="6181"/>
          <ac:picMkLst>
            <pc:docMk/>
            <pc:sldMk cId="106589932" sldId="919"/>
            <ac:picMk id="5" creationId="{D0E65E47-F59B-3C6D-57C8-15EC3091E417}"/>
          </ac:picMkLst>
        </pc:picChg>
        <pc:picChg chg="add mod replST">
          <ac:chgData name="Schoen, Natalie" userId="dfbec938-2264-4131-b9dd-4247e5caf005" providerId="ADAL" clId="{C9CDD705-680F-433E-84FF-2325DE28CFC5}" dt="2022-08-16T17:18:30.865" v="6185"/>
          <ac:picMkLst>
            <pc:docMk/>
            <pc:sldMk cId="106589932" sldId="919"/>
            <ac:picMk id="7" creationId="{1A7ABC08-91EF-DC1E-15D3-EADCBA318981}"/>
          </ac:picMkLst>
        </pc:picChg>
      </pc:sldChg>
      <pc:sldChg chg="addSp delSp modSp add del mod ord setBg replTag">
        <pc:chgData name="Schoen, Natalie" userId="dfbec938-2264-4131-b9dd-4247e5caf005" providerId="ADAL" clId="{C9CDD705-680F-433E-84FF-2325DE28CFC5}" dt="2022-08-16T20:10:19.947" v="7915" actId="2696"/>
        <pc:sldMkLst>
          <pc:docMk/>
          <pc:sldMk cId="3919723230" sldId="919"/>
        </pc:sldMkLst>
        <pc:spChg chg="add mod replST">
          <ac:chgData name="Schoen, Natalie" userId="dfbec938-2264-4131-b9dd-4247e5caf005" providerId="ADAL" clId="{C9CDD705-680F-433E-84FF-2325DE28CFC5}" dt="2022-08-16T19:43:54.322" v="7369"/>
          <ac:spMkLst>
            <pc:docMk/>
            <pc:sldMk cId="3919723230" sldId="919"/>
            <ac:spMk id="8" creationId="{BEF4B6B5-A0C9-17C0-F725-A39CD90D36D9}"/>
          </ac:spMkLst>
        </pc:spChg>
        <pc:spChg chg="add mod replST">
          <ac:chgData name="Schoen, Natalie" userId="dfbec938-2264-4131-b9dd-4247e5caf005" providerId="ADAL" clId="{C9CDD705-680F-433E-84FF-2325DE28CFC5}" dt="2022-08-16T17:19:19.870" v="6872"/>
          <ac:spMkLst>
            <pc:docMk/>
            <pc:sldMk cId="3919723230" sldId="919"/>
            <ac:spMk id="9" creationId="{83AA2D50-65B3-FE2C-F6D1-5E3626EC4B17}"/>
          </ac:spMkLst>
        </pc:spChg>
        <pc:picChg chg="add mod replST">
          <ac:chgData name="Schoen, Natalie" userId="dfbec938-2264-4131-b9dd-4247e5caf005" providerId="ADAL" clId="{C9CDD705-680F-433E-84FF-2325DE28CFC5}" dt="2022-08-16T17:19:19.711" v="6850"/>
          <ac:picMkLst>
            <pc:docMk/>
            <pc:sldMk cId="3919723230" sldId="919"/>
            <ac:picMk id="5" creationId="{8615479E-0CBC-813E-D217-CB41F1DD743E}"/>
          </ac:picMkLst>
        </pc:picChg>
        <pc:picChg chg="add del mod replST">
          <ac:chgData name="Schoen, Natalie" userId="dfbec938-2264-4131-b9dd-4247e5caf005" providerId="ADAL" clId="{C9CDD705-680F-433E-84FF-2325DE28CFC5}" dt="2022-08-16T19:43:54.344" v="7371"/>
          <ac:picMkLst>
            <pc:docMk/>
            <pc:sldMk cId="3919723230" sldId="919"/>
            <ac:picMk id="7" creationId="{22F1B037-ED55-7310-ADB2-B06311B98D69}"/>
          </ac:picMkLst>
        </pc:picChg>
        <pc:picChg chg="add mod replST">
          <ac:chgData name="Schoen, Natalie" userId="dfbec938-2264-4131-b9dd-4247e5caf005" providerId="ADAL" clId="{C9CDD705-680F-433E-84FF-2325DE28CFC5}" dt="2022-08-16T19:43:54.417" v="7375"/>
          <ac:picMkLst>
            <pc:docMk/>
            <pc:sldMk cId="3919723230" sldId="919"/>
            <ac:picMk id="11" creationId="{91C6BD67-F734-4139-BCFB-25DEC6F9A787}"/>
          </ac:picMkLst>
        </pc:picChg>
      </pc:sldChg>
      <pc:sldChg chg="addSp delSp modSp add del mod setBg replTag delTag">
        <pc:chgData name="Schoen, Natalie" userId="dfbec938-2264-4131-b9dd-4247e5caf005" providerId="ADAL" clId="{C9CDD705-680F-433E-84FF-2325DE28CFC5}" dt="2022-08-16T17:19:04.702" v="6536" actId="2696"/>
        <pc:sldMkLst>
          <pc:docMk/>
          <pc:sldMk cId="978987029" sldId="920"/>
        </pc:sldMkLst>
        <pc:spChg chg="add del mod replST delST">
          <ac:chgData name="Schoen, Natalie" userId="dfbec938-2264-4131-b9dd-4247e5caf005" providerId="ADAL" clId="{C9CDD705-680F-433E-84FF-2325DE28CFC5}" dt="2022-08-16T17:18:49.867" v="6533"/>
          <ac:spMkLst>
            <pc:docMk/>
            <pc:sldMk cId="978987029" sldId="920"/>
            <ac:spMk id="8" creationId="{98B19A5F-F28C-FCF6-DE85-4EB39935D0E1}"/>
          </ac:spMkLst>
        </pc:spChg>
        <pc:spChg chg="add del mod replST delST">
          <ac:chgData name="Schoen, Natalie" userId="dfbec938-2264-4131-b9dd-4247e5caf005" providerId="ADAL" clId="{C9CDD705-680F-433E-84FF-2325DE28CFC5}" dt="2022-08-16T17:18:49.867" v="6533"/>
          <ac:spMkLst>
            <pc:docMk/>
            <pc:sldMk cId="978987029" sldId="920"/>
            <ac:spMk id="9" creationId="{56965C1E-3A98-6DA1-0B47-CB023EC1888D}"/>
          </ac:spMkLst>
        </pc:spChg>
        <pc:picChg chg="add del mod replST delST">
          <ac:chgData name="Schoen, Natalie" userId="dfbec938-2264-4131-b9dd-4247e5caf005" providerId="ADAL" clId="{C9CDD705-680F-433E-84FF-2325DE28CFC5}" dt="2022-08-16T17:18:49.867" v="6533"/>
          <ac:picMkLst>
            <pc:docMk/>
            <pc:sldMk cId="978987029" sldId="920"/>
            <ac:picMk id="5" creationId="{CB285F96-BC84-3F3B-23FD-6E822FFE452B}"/>
          </ac:picMkLst>
        </pc:picChg>
        <pc:picChg chg="add del mod replST delST">
          <ac:chgData name="Schoen, Natalie" userId="dfbec938-2264-4131-b9dd-4247e5caf005" providerId="ADAL" clId="{C9CDD705-680F-433E-84FF-2325DE28CFC5}" dt="2022-08-16T17:18:49.867" v="6533"/>
          <ac:picMkLst>
            <pc:docMk/>
            <pc:sldMk cId="978987029" sldId="920"/>
            <ac:picMk id="7" creationId="{E6BCD9CA-0CB2-0015-1206-726DA5C5478D}"/>
          </ac:picMkLst>
        </pc:picChg>
      </pc:sldChg>
      <pc:sldChg chg="addSp delSp modSp add del mod ord setBg replTag">
        <pc:chgData name="Schoen, Natalie" userId="dfbec938-2264-4131-b9dd-4247e5caf005" providerId="ADAL" clId="{C9CDD705-680F-433E-84FF-2325DE28CFC5}" dt="2022-08-16T20:10:23.007" v="7916" actId="2696"/>
        <pc:sldMkLst>
          <pc:docMk/>
          <pc:sldMk cId="2739333964" sldId="920"/>
        </pc:sldMkLst>
        <pc:spChg chg="add mod replST">
          <ac:chgData name="Schoen, Natalie" userId="dfbec938-2264-4131-b9dd-4247e5caf005" providerId="ADAL" clId="{C9CDD705-680F-433E-84FF-2325DE28CFC5}" dt="2022-08-16T19:43:56.631" v="7378"/>
          <ac:spMkLst>
            <pc:docMk/>
            <pc:sldMk cId="2739333964" sldId="920"/>
            <ac:spMk id="8" creationId="{8BAD35B9-7B4C-E31A-25AA-6A5F62EFB68D}"/>
          </ac:spMkLst>
        </pc:spChg>
        <pc:spChg chg="add mod replST">
          <ac:chgData name="Schoen, Natalie" userId="dfbec938-2264-4131-b9dd-4247e5caf005" providerId="ADAL" clId="{C9CDD705-680F-433E-84FF-2325DE28CFC5}" dt="2022-08-16T17:19:22.276" v="6906"/>
          <ac:spMkLst>
            <pc:docMk/>
            <pc:sldMk cId="2739333964" sldId="920"/>
            <ac:spMk id="9" creationId="{4BEAB8BE-BB15-D0FC-55FF-29A2725C0E0C}"/>
          </ac:spMkLst>
        </pc:spChg>
        <pc:picChg chg="add mod replST">
          <ac:chgData name="Schoen, Natalie" userId="dfbec938-2264-4131-b9dd-4247e5caf005" providerId="ADAL" clId="{C9CDD705-680F-433E-84FF-2325DE28CFC5}" dt="2022-08-16T17:19:22.118" v="6884"/>
          <ac:picMkLst>
            <pc:docMk/>
            <pc:sldMk cId="2739333964" sldId="920"/>
            <ac:picMk id="5" creationId="{796B803B-FA99-4AC1-0FB3-59808B6113B9}"/>
          </ac:picMkLst>
        </pc:picChg>
        <pc:picChg chg="add del mod replST">
          <ac:chgData name="Schoen, Natalie" userId="dfbec938-2264-4131-b9dd-4247e5caf005" providerId="ADAL" clId="{C9CDD705-680F-433E-84FF-2325DE28CFC5}" dt="2022-08-16T19:43:56.660" v="7380"/>
          <ac:picMkLst>
            <pc:docMk/>
            <pc:sldMk cId="2739333964" sldId="920"/>
            <ac:picMk id="7" creationId="{1342B70C-ED65-92EB-0344-83C73348AE44}"/>
          </ac:picMkLst>
        </pc:picChg>
        <pc:picChg chg="add mod replST">
          <ac:chgData name="Schoen, Natalie" userId="dfbec938-2264-4131-b9dd-4247e5caf005" providerId="ADAL" clId="{C9CDD705-680F-433E-84FF-2325DE28CFC5}" dt="2022-08-16T19:43:56.731" v="7384"/>
          <ac:picMkLst>
            <pc:docMk/>
            <pc:sldMk cId="2739333964" sldId="920"/>
            <ac:picMk id="11" creationId="{B620943E-AD85-FA72-0974-2A6B2E9AF540}"/>
          </ac:picMkLst>
        </pc:picChg>
      </pc:sldChg>
      <pc:sldChg chg="addSp delSp modSp add del mod setBg replTag delTag">
        <pc:chgData name="Schoen, Natalie" userId="dfbec938-2264-4131-b9dd-4247e5caf005" providerId="ADAL" clId="{C9CDD705-680F-433E-84FF-2325DE28CFC5}" dt="2022-08-16T17:18:49.867" v="6533"/>
        <pc:sldMkLst>
          <pc:docMk/>
          <pc:sldMk cId="593370845" sldId="921"/>
        </pc:sldMkLst>
        <pc:spChg chg="add del mod replST delST">
          <ac:chgData name="Schoen, Natalie" userId="dfbec938-2264-4131-b9dd-4247e5caf005" providerId="ADAL" clId="{C9CDD705-680F-433E-84FF-2325DE28CFC5}" dt="2022-08-16T17:18:48.612" v="6520"/>
          <ac:spMkLst>
            <pc:docMk/>
            <pc:sldMk cId="593370845" sldId="921"/>
            <ac:spMk id="8" creationId="{B8119860-D827-ABAD-B702-4F5ED9BF2EBB}"/>
          </ac:spMkLst>
        </pc:spChg>
        <pc:spChg chg="add del mod replST delST">
          <ac:chgData name="Schoen, Natalie" userId="dfbec938-2264-4131-b9dd-4247e5caf005" providerId="ADAL" clId="{C9CDD705-680F-433E-84FF-2325DE28CFC5}" dt="2022-08-16T17:18:48.612" v="6520"/>
          <ac:spMkLst>
            <pc:docMk/>
            <pc:sldMk cId="593370845" sldId="921"/>
            <ac:spMk id="9" creationId="{C938B483-A86F-1253-28EA-0C018D105B64}"/>
          </ac:spMkLst>
        </pc:spChg>
        <pc:picChg chg="add del mod replST delST">
          <ac:chgData name="Schoen, Natalie" userId="dfbec938-2264-4131-b9dd-4247e5caf005" providerId="ADAL" clId="{C9CDD705-680F-433E-84FF-2325DE28CFC5}" dt="2022-08-16T17:18:48.612" v="6520"/>
          <ac:picMkLst>
            <pc:docMk/>
            <pc:sldMk cId="593370845" sldId="921"/>
            <ac:picMk id="5" creationId="{06CB9848-B59D-9D91-F9B2-188BC51B948F}"/>
          </ac:picMkLst>
        </pc:picChg>
        <pc:picChg chg="add del mod replST delST">
          <ac:chgData name="Schoen, Natalie" userId="dfbec938-2264-4131-b9dd-4247e5caf005" providerId="ADAL" clId="{C9CDD705-680F-433E-84FF-2325DE28CFC5}" dt="2022-08-16T17:18:48.612" v="6520"/>
          <ac:picMkLst>
            <pc:docMk/>
            <pc:sldMk cId="593370845" sldId="921"/>
            <ac:picMk id="7" creationId="{1705E896-1CCC-1571-96FC-DDCAD38732EC}"/>
          </ac:picMkLst>
        </pc:picChg>
      </pc:sldChg>
      <pc:sldChg chg="addSp delSp modSp add del mod ord setBg replTag">
        <pc:chgData name="Schoen, Natalie" userId="dfbec938-2264-4131-b9dd-4247e5caf005" providerId="ADAL" clId="{C9CDD705-680F-433E-84FF-2325DE28CFC5}" dt="2022-08-16T20:10:41.488" v="7921" actId="2696"/>
        <pc:sldMkLst>
          <pc:docMk/>
          <pc:sldMk cId="4254946005" sldId="921"/>
        </pc:sldMkLst>
        <pc:spChg chg="add mod replST">
          <ac:chgData name="Schoen, Natalie" userId="dfbec938-2264-4131-b9dd-4247e5caf005" providerId="ADAL" clId="{C9CDD705-680F-433E-84FF-2325DE28CFC5}" dt="2022-08-16T19:43:58.856" v="7387"/>
          <ac:spMkLst>
            <pc:docMk/>
            <pc:sldMk cId="4254946005" sldId="921"/>
            <ac:spMk id="8" creationId="{E0AE928C-AC8D-15FC-4F6A-11B9B125E8D7}"/>
          </ac:spMkLst>
        </pc:spChg>
        <pc:spChg chg="add mod replST">
          <ac:chgData name="Schoen, Natalie" userId="dfbec938-2264-4131-b9dd-4247e5caf005" providerId="ADAL" clId="{C9CDD705-680F-433E-84FF-2325DE28CFC5}" dt="2022-08-16T17:19:22.572" v="6940"/>
          <ac:spMkLst>
            <pc:docMk/>
            <pc:sldMk cId="4254946005" sldId="921"/>
            <ac:spMk id="9" creationId="{ECCC78EC-C664-ABC9-9485-65041DDF0F40}"/>
          </ac:spMkLst>
        </pc:spChg>
        <pc:picChg chg="add mod replST">
          <ac:chgData name="Schoen, Natalie" userId="dfbec938-2264-4131-b9dd-4247e5caf005" providerId="ADAL" clId="{C9CDD705-680F-433E-84FF-2325DE28CFC5}" dt="2022-08-16T17:19:22.416" v="6918"/>
          <ac:picMkLst>
            <pc:docMk/>
            <pc:sldMk cId="4254946005" sldId="921"/>
            <ac:picMk id="5" creationId="{F1539331-FBE6-EF4B-6177-6AF58D0A63FB}"/>
          </ac:picMkLst>
        </pc:picChg>
        <pc:picChg chg="add del mod replST">
          <ac:chgData name="Schoen, Natalie" userId="dfbec938-2264-4131-b9dd-4247e5caf005" providerId="ADAL" clId="{C9CDD705-680F-433E-84FF-2325DE28CFC5}" dt="2022-08-16T19:43:58.882" v="7389"/>
          <ac:picMkLst>
            <pc:docMk/>
            <pc:sldMk cId="4254946005" sldId="921"/>
            <ac:picMk id="7" creationId="{146E4C80-1081-57BB-FC95-A8AE97FC2CFA}"/>
          </ac:picMkLst>
        </pc:picChg>
        <pc:picChg chg="add mod replST">
          <ac:chgData name="Schoen, Natalie" userId="dfbec938-2264-4131-b9dd-4247e5caf005" providerId="ADAL" clId="{C9CDD705-680F-433E-84FF-2325DE28CFC5}" dt="2022-08-16T19:43:58.957" v="7393"/>
          <ac:picMkLst>
            <pc:docMk/>
            <pc:sldMk cId="4254946005" sldId="921"/>
            <ac:picMk id="11" creationId="{136C95C5-57A6-240E-FAFE-06DEFF3D914A}"/>
          </ac:picMkLst>
        </pc:picChg>
      </pc:sldChg>
      <pc:sldChg chg="addSp delSp modSp add del mod setBg replTag delTag">
        <pc:chgData name="Schoen, Natalie" userId="dfbec938-2264-4131-b9dd-4247e5caf005" providerId="ADAL" clId="{C9CDD705-680F-433E-84FF-2325DE28CFC5}" dt="2022-08-16T17:18:48.612" v="6520"/>
        <pc:sldMkLst>
          <pc:docMk/>
          <pc:sldMk cId="311881573" sldId="922"/>
        </pc:sldMkLst>
        <pc:spChg chg="add del mod replST delST">
          <ac:chgData name="Schoen, Natalie" userId="dfbec938-2264-4131-b9dd-4247e5caf005" providerId="ADAL" clId="{C9CDD705-680F-433E-84FF-2325DE28CFC5}" dt="2022-08-16T17:18:47.401" v="6507"/>
          <ac:spMkLst>
            <pc:docMk/>
            <pc:sldMk cId="311881573" sldId="922"/>
            <ac:spMk id="8" creationId="{10F42126-EDD9-53FB-E79B-2DB9A1CFD775}"/>
          </ac:spMkLst>
        </pc:spChg>
        <pc:spChg chg="add del mod replST delST">
          <ac:chgData name="Schoen, Natalie" userId="dfbec938-2264-4131-b9dd-4247e5caf005" providerId="ADAL" clId="{C9CDD705-680F-433E-84FF-2325DE28CFC5}" dt="2022-08-16T17:18:47.401" v="6507"/>
          <ac:spMkLst>
            <pc:docMk/>
            <pc:sldMk cId="311881573" sldId="922"/>
            <ac:spMk id="9" creationId="{295598BD-0A45-389D-EFEC-011FB68D39C4}"/>
          </ac:spMkLst>
        </pc:spChg>
        <pc:picChg chg="add del mod replST delST">
          <ac:chgData name="Schoen, Natalie" userId="dfbec938-2264-4131-b9dd-4247e5caf005" providerId="ADAL" clId="{C9CDD705-680F-433E-84FF-2325DE28CFC5}" dt="2022-08-16T17:18:47.401" v="6507"/>
          <ac:picMkLst>
            <pc:docMk/>
            <pc:sldMk cId="311881573" sldId="922"/>
            <ac:picMk id="5" creationId="{BD563D95-F711-B1F9-2F15-08C15667F2C9}"/>
          </ac:picMkLst>
        </pc:picChg>
        <pc:picChg chg="add del mod replST delST">
          <ac:chgData name="Schoen, Natalie" userId="dfbec938-2264-4131-b9dd-4247e5caf005" providerId="ADAL" clId="{C9CDD705-680F-433E-84FF-2325DE28CFC5}" dt="2022-08-16T17:18:47.401" v="6507"/>
          <ac:picMkLst>
            <pc:docMk/>
            <pc:sldMk cId="311881573" sldId="922"/>
            <ac:picMk id="7" creationId="{6E722598-CB6F-2AA9-C989-774BB3E0623C}"/>
          </ac:picMkLst>
        </pc:picChg>
      </pc:sldChg>
      <pc:sldChg chg="addSp delSp modSp add del mod ord setBg replTag">
        <pc:chgData name="Schoen, Natalie" userId="dfbec938-2264-4131-b9dd-4247e5caf005" providerId="ADAL" clId="{C9CDD705-680F-433E-84FF-2325DE28CFC5}" dt="2022-08-16T20:10:26.560" v="7917" actId="2696"/>
        <pc:sldMkLst>
          <pc:docMk/>
          <pc:sldMk cId="3410060958" sldId="922"/>
        </pc:sldMkLst>
        <pc:spChg chg="add mod replST">
          <ac:chgData name="Schoen, Natalie" userId="dfbec938-2264-4131-b9dd-4247e5caf005" providerId="ADAL" clId="{C9CDD705-680F-433E-84FF-2325DE28CFC5}" dt="2022-08-16T19:44:01.060" v="7396"/>
          <ac:spMkLst>
            <pc:docMk/>
            <pc:sldMk cId="3410060958" sldId="922"/>
            <ac:spMk id="8" creationId="{5F9060A7-CE6C-B551-376D-83E92C27DE73}"/>
          </ac:spMkLst>
        </pc:spChg>
        <pc:spChg chg="add mod replST">
          <ac:chgData name="Schoen, Natalie" userId="dfbec938-2264-4131-b9dd-4247e5caf005" providerId="ADAL" clId="{C9CDD705-680F-433E-84FF-2325DE28CFC5}" dt="2022-08-16T17:19:22.877" v="6974"/>
          <ac:spMkLst>
            <pc:docMk/>
            <pc:sldMk cId="3410060958" sldId="922"/>
            <ac:spMk id="9" creationId="{B64A5B1E-1E09-AFB2-6130-589BA9AD5BBC}"/>
          </ac:spMkLst>
        </pc:spChg>
        <pc:picChg chg="add mod replST">
          <ac:chgData name="Schoen, Natalie" userId="dfbec938-2264-4131-b9dd-4247e5caf005" providerId="ADAL" clId="{C9CDD705-680F-433E-84FF-2325DE28CFC5}" dt="2022-08-16T17:19:22.714" v="6952"/>
          <ac:picMkLst>
            <pc:docMk/>
            <pc:sldMk cId="3410060958" sldId="922"/>
            <ac:picMk id="5" creationId="{6519B697-AAD0-E2D2-3F3E-9B9082E9515B}"/>
          </ac:picMkLst>
        </pc:picChg>
        <pc:picChg chg="add del mod replST">
          <ac:chgData name="Schoen, Natalie" userId="dfbec938-2264-4131-b9dd-4247e5caf005" providerId="ADAL" clId="{C9CDD705-680F-433E-84FF-2325DE28CFC5}" dt="2022-08-16T19:44:01.086" v="7398"/>
          <ac:picMkLst>
            <pc:docMk/>
            <pc:sldMk cId="3410060958" sldId="922"/>
            <ac:picMk id="7" creationId="{11E7605C-B10E-5E64-4E41-0955F9544659}"/>
          </ac:picMkLst>
        </pc:picChg>
        <pc:picChg chg="add mod replST">
          <ac:chgData name="Schoen, Natalie" userId="dfbec938-2264-4131-b9dd-4247e5caf005" providerId="ADAL" clId="{C9CDD705-680F-433E-84FF-2325DE28CFC5}" dt="2022-08-16T19:44:01.154" v="7402"/>
          <ac:picMkLst>
            <pc:docMk/>
            <pc:sldMk cId="3410060958" sldId="922"/>
            <ac:picMk id="11" creationId="{602792F1-2F0B-DE97-2200-0FA7CBD72CF3}"/>
          </ac:picMkLst>
        </pc:picChg>
      </pc:sldChg>
      <pc:sldChg chg="addSp delSp modSp add del mod setBg replTag delTag">
        <pc:chgData name="Schoen, Natalie" userId="dfbec938-2264-4131-b9dd-4247e5caf005" providerId="ADAL" clId="{C9CDD705-680F-433E-84FF-2325DE28CFC5}" dt="2022-08-16T17:18:47.401" v="6507"/>
        <pc:sldMkLst>
          <pc:docMk/>
          <pc:sldMk cId="3045902660" sldId="923"/>
        </pc:sldMkLst>
        <pc:spChg chg="add del mod replST delST">
          <ac:chgData name="Schoen, Natalie" userId="dfbec938-2264-4131-b9dd-4247e5caf005" providerId="ADAL" clId="{C9CDD705-680F-433E-84FF-2325DE28CFC5}" dt="2022-08-16T17:18:46.065" v="6494"/>
          <ac:spMkLst>
            <pc:docMk/>
            <pc:sldMk cId="3045902660" sldId="923"/>
            <ac:spMk id="8" creationId="{5691E0A2-5ACA-A8C3-7F39-7EE88524ACB6}"/>
          </ac:spMkLst>
        </pc:spChg>
        <pc:spChg chg="add del mod replST delST">
          <ac:chgData name="Schoen, Natalie" userId="dfbec938-2264-4131-b9dd-4247e5caf005" providerId="ADAL" clId="{C9CDD705-680F-433E-84FF-2325DE28CFC5}" dt="2022-08-16T17:18:46.065" v="6494"/>
          <ac:spMkLst>
            <pc:docMk/>
            <pc:sldMk cId="3045902660" sldId="923"/>
            <ac:spMk id="9" creationId="{5B1A281A-05EE-0E01-EAD2-51BC72EA8174}"/>
          </ac:spMkLst>
        </pc:spChg>
        <pc:picChg chg="add del mod replST delST">
          <ac:chgData name="Schoen, Natalie" userId="dfbec938-2264-4131-b9dd-4247e5caf005" providerId="ADAL" clId="{C9CDD705-680F-433E-84FF-2325DE28CFC5}" dt="2022-08-16T17:18:46.065" v="6494"/>
          <ac:picMkLst>
            <pc:docMk/>
            <pc:sldMk cId="3045902660" sldId="923"/>
            <ac:picMk id="5" creationId="{57C2850A-AD32-67EC-F569-05C0085C1970}"/>
          </ac:picMkLst>
        </pc:picChg>
        <pc:picChg chg="add del mod replST delST">
          <ac:chgData name="Schoen, Natalie" userId="dfbec938-2264-4131-b9dd-4247e5caf005" providerId="ADAL" clId="{C9CDD705-680F-433E-84FF-2325DE28CFC5}" dt="2022-08-16T17:18:46.065" v="6494"/>
          <ac:picMkLst>
            <pc:docMk/>
            <pc:sldMk cId="3045902660" sldId="923"/>
            <ac:picMk id="7" creationId="{E8BC2D23-F15E-C649-3C42-A43D47074334}"/>
          </ac:picMkLst>
        </pc:picChg>
      </pc:sldChg>
      <pc:sldChg chg="addSp delSp modSp add del mod ord setBg replTag">
        <pc:chgData name="Schoen, Natalie" userId="dfbec938-2264-4131-b9dd-4247e5caf005" providerId="ADAL" clId="{C9CDD705-680F-433E-84FF-2325DE28CFC5}" dt="2022-08-16T20:10:30.392" v="7918" actId="2696"/>
        <pc:sldMkLst>
          <pc:docMk/>
          <pc:sldMk cId="3641247008" sldId="923"/>
        </pc:sldMkLst>
        <pc:spChg chg="add mod replST">
          <ac:chgData name="Schoen, Natalie" userId="dfbec938-2264-4131-b9dd-4247e5caf005" providerId="ADAL" clId="{C9CDD705-680F-433E-84FF-2325DE28CFC5}" dt="2022-08-16T19:44:03.530" v="7405"/>
          <ac:spMkLst>
            <pc:docMk/>
            <pc:sldMk cId="3641247008" sldId="923"/>
            <ac:spMk id="8" creationId="{87D367FA-D5EA-A5D5-D51C-FA46FB63BF26}"/>
          </ac:spMkLst>
        </pc:spChg>
        <pc:spChg chg="add mod replST">
          <ac:chgData name="Schoen, Natalie" userId="dfbec938-2264-4131-b9dd-4247e5caf005" providerId="ADAL" clId="{C9CDD705-680F-433E-84FF-2325DE28CFC5}" dt="2022-08-16T17:19:23.168" v="7008"/>
          <ac:spMkLst>
            <pc:docMk/>
            <pc:sldMk cId="3641247008" sldId="923"/>
            <ac:spMk id="9" creationId="{2CE3F0F3-1E68-DB21-26A7-2F1659C128FC}"/>
          </ac:spMkLst>
        </pc:spChg>
        <pc:picChg chg="add mod replST">
          <ac:chgData name="Schoen, Natalie" userId="dfbec938-2264-4131-b9dd-4247e5caf005" providerId="ADAL" clId="{C9CDD705-680F-433E-84FF-2325DE28CFC5}" dt="2022-08-16T17:19:23.017" v="6986"/>
          <ac:picMkLst>
            <pc:docMk/>
            <pc:sldMk cId="3641247008" sldId="923"/>
            <ac:picMk id="5" creationId="{3BB51388-0920-1C21-B7E1-9C2BFC9E2644}"/>
          </ac:picMkLst>
        </pc:picChg>
        <pc:picChg chg="add del mod replST">
          <ac:chgData name="Schoen, Natalie" userId="dfbec938-2264-4131-b9dd-4247e5caf005" providerId="ADAL" clId="{C9CDD705-680F-433E-84FF-2325DE28CFC5}" dt="2022-08-16T19:44:03.558" v="7407"/>
          <ac:picMkLst>
            <pc:docMk/>
            <pc:sldMk cId="3641247008" sldId="923"/>
            <ac:picMk id="7" creationId="{C40662D3-4D61-2204-25E8-014CF8FF4C88}"/>
          </ac:picMkLst>
        </pc:picChg>
        <pc:picChg chg="add mod replST">
          <ac:chgData name="Schoen, Natalie" userId="dfbec938-2264-4131-b9dd-4247e5caf005" providerId="ADAL" clId="{C9CDD705-680F-433E-84FF-2325DE28CFC5}" dt="2022-08-16T19:44:03.629" v="7411"/>
          <ac:picMkLst>
            <pc:docMk/>
            <pc:sldMk cId="3641247008" sldId="923"/>
            <ac:picMk id="11" creationId="{16FB1E98-065E-05C6-1EAC-6FC7BBD5CE87}"/>
          </ac:picMkLst>
        </pc:picChg>
      </pc:sldChg>
      <pc:sldChg chg="addSp delSp modSp add del mod ord setBg replTag">
        <pc:chgData name="Schoen, Natalie" userId="dfbec938-2264-4131-b9dd-4247e5caf005" providerId="ADAL" clId="{C9CDD705-680F-433E-84FF-2325DE28CFC5}" dt="2022-08-16T20:09:45.702" v="7910" actId="2696"/>
        <pc:sldMkLst>
          <pc:docMk/>
          <pc:sldMk cId="935856506" sldId="924"/>
        </pc:sldMkLst>
        <pc:spChg chg="add mod replST">
          <ac:chgData name="Schoen, Natalie" userId="dfbec938-2264-4131-b9dd-4247e5caf005" providerId="ADAL" clId="{C9CDD705-680F-433E-84FF-2325DE28CFC5}" dt="2022-08-16T19:44:06.131" v="7414"/>
          <ac:spMkLst>
            <pc:docMk/>
            <pc:sldMk cId="935856506" sldId="924"/>
            <ac:spMk id="8" creationId="{E7107A59-3421-BA85-C349-A5D596FCABF5}"/>
          </ac:spMkLst>
        </pc:spChg>
        <pc:spChg chg="add mod replST">
          <ac:chgData name="Schoen, Natalie" userId="dfbec938-2264-4131-b9dd-4247e5caf005" providerId="ADAL" clId="{C9CDD705-680F-433E-84FF-2325DE28CFC5}" dt="2022-08-16T17:19:23.466" v="7042"/>
          <ac:spMkLst>
            <pc:docMk/>
            <pc:sldMk cId="935856506" sldId="924"/>
            <ac:spMk id="9" creationId="{B3BE7722-704B-E028-EB7C-FAD04AA15777}"/>
          </ac:spMkLst>
        </pc:spChg>
        <pc:picChg chg="add mod replST">
          <ac:chgData name="Schoen, Natalie" userId="dfbec938-2264-4131-b9dd-4247e5caf005" providerId="ADAL" clId="{C9CDD705-680F-433E-84FF-2325DE28CFC5}" dt="2022-08-16T17:19:23.309" v="7020"/>
          <ac:picMkLst>
            <pc:docMk/>
            <pc:sldMk cId="935856506" sldId="924"/>
            <ac:picMk id="5" creationId="{59B8ABE3-5353-EAF6-E576-53A38463CAC4}"/>
          </ac:picMkLst>
        </pc:picChg>
        <pc:picChg chg="add del mod replST">
          <ac:chgData name="Schoen, Natalie" userId="dfbec938-2264-4131-b9dd-4247e5caf005" providerId="ADAL" clId="{C9CDD705-680F-433E-84FF-2325DE28CFC5}" dt="2022-08-16T19:44:06.154" v="7416"/>
          <ac:picMkLst>
            <pc:docMk/>
            <pc:sldMk cId="935856506" sldId="924"/>
            <ac:picMk id="7" creationId="{00F523B4-BD9D-4CD4-181C-5804BD39F957}"/>
          </ac:picMkLst>
        </pc:picChg>
        <pc:picChg chg="add mod replST">
          <ac:chgData name="Schoen, Natalie" userId="dfbec938-2264-4131-b9dd-4247e5caf005" providerId="ADAL" clId="{C9CDD705-680F-433E-84FF-2325DE28CFC5}" dt="2022-08-16T19:44:06.243" v="7420"/>
          <ac:picMkLst>
            <pc:docMk/>
            <pc:sldMk cId="935856506" sldId="924"/>
            <ac:picMk id="11" creationId="{8E3A6D90-7F5E-C352-F759-37429CDFD1E4}"/>
          </ac:picMkLst>
        </pc:picChg>
      </pc:sldChg>
      <pc:sldChg chg="addSp delSp modSp add del mod setBg replTag delTag">
        <pc:chgData name="Schoen, Natalie" userId="dfbec938-2264-4131-b9dd-4247e5caf005" providerId="ADAL" clId="{C9CDD705-680F-433E-84FF-2325DE28CFC5}" dt="2022-08-16T17:18:46.065" v="6494"/>
        <pc:sldMkLst>
          <pc:docMk/>
          <pc:sldMk cId="3782846393" sldId="924"/>
        </pc:sldMkLst>
        <pc:spChg chg="add del mod replST delST">
          <ac:chgData name="Schoen, Natalie" userId="dfbec938-2264-4131-b9dd-4247e5caf005" providerId="ADAL" clId="{C9CDD705-680F-433E-84FF-2325DE28CFC5}" dt="2022-08-16T17:18:44.622" v="6481"/>
          <ac:spMkLst>
            <pc:docMk/>
            <pc:sldMk cId="3782846393" sldId="924"/>
            <ac:spMk id="8" creationId="{4F9F2C7F-9CB5-6F7B-0A11-A8346209C4B5}"/>
          </ac:spMkLst>
        </pc:spChg>
        <pc:spChg chg="add del mod replST delST">
          <ac:chgData name="Schoen, Natalie" userId="dfbec938-2264-4131-b9dd-4247e5caf005" providerId="ADAL" clId="{C9CDD705-680F-433E-84FF-2325DE28CFC5}" dt="2022-08-16T17:18:44.622" v="6481"/>
          <ac:spMkLst>
            <pc:docMk/>
            <pc:sldMk cId="3782846393" sldId="924"/>
            <ac:spMk id="9" creationId="{13ABD9A9-6C6E-E2D5-97AD-FEDD56DDE104}"/>
          </ac:spMkLst>
        </pc:spChg>
        <pc:picChg chg="add del mod replST delST">
          <ac:chgData name="Schoen, Natalie" userId="dfbec938-2264-4131-b9dd-4247e5caf005" providerId="ADAL" clId="{C9CDD705-680F-433E-84FF-2325DE28CFC5}" dt="2022-08-16T17:18:44.622" v="6481"/>
          <ac:picMkLst>
            <pc:docMk/>
            <pc:sldMk cId="3782846393" sldId="924"/>
            <ac:picMk id="5" creationId="{46748799-D729-D385-4804-90F97B2C5A52}"/>
          </ac:picMkLst>
        </pc:picChg>
        <pc:picChg chg="add del mod replST delST">
          <ac:chgData name="Schoen, Natalie" userId="dfbec938-2264-4131-b9dd-4247e5caf005" providerId="ADAL" clId="{C9CDD705-680F-433E-84FF-2325DE28CFC5}" dt="2022-08-16T17:18:44.622" v="6481"/>
          <ac:picMkLst>
            <pc:docMk/>
            <pc:sldMk cId="3782846393" sldId="924"/>
            <ac:picMk id="7" creationId="{2EBF64A9-35E6-4663-12B3-8D743CD5D057}"/>
          </ac:picMkLst>
        </pc:picChg>
      </pc:sldChg>
      <pc:sldChg chg="addSp delSp modSp add del mod ord setBg replTag">
        <pc:chgData name="Schoen, Natalie" userId="dfbec938-2264-4131-b9dd-4247e5caf005" providerId="ADAL" clId="{C9CDD705-680F-433E-84FF-2325DE28CFC5}" dt="2022-08-16T20:10:16.263" v="7914" actId="2696"/>
        <pc:sldMkLst>
          <pc:docMk/>
          <pc:sldMk cId="508211465" sldId="925"/>
        </pc:sldMkLst>
        <pc:spChg chg="add mod replST">
          <ac:chgData name="Schoen, Natalie" userId="dfbec938-2264-4131-b9dd-4247e5caf005" providerId="ADAL" clId="{C9CDD705-680F-433E-84FF-2325DE28CFC5}" dt="2022-08-16T19:44:08.965" v="7423"/>
          <ac:spMkLst>
            <pc:docMk/>
            <pc:sldMk cId="508211465" sldId="925"/>
            <ac:spMk id="8" creationId="{F283F86F-5C50-100D-C396-42465696FF58}"/>
          </ac:spMkLst>
        </pc:spChg>
        <pc:spChg chg="add mod replST">
          <ac:chgData name="Schoen, Natalie" userId="dfbec938-2264-4131-b9dd-4247e5caf005" providerId="ADAL" clId="{C9CDD705-680F-433E-84FF-2325DE28CFC5}" dt="2022-08-16T17:19:23.766" v="7076"/>
          <ac:spMkLst>
            <pc:docMk/>
            <pc:sldMk cId="508211465" sldId="925"/>
            <ac:spMk id="9" creationId="{514DB9ED-FEE8-8BDB-8C57-7BA11B7A7E37}"/>
          </ac:spMkLst>
        </pc:spChg>
        <pc:picChg chg="add mod replST">
          <ac:chgData name="Schoen, Natalie" userId="dfbec938-2264-4131-b9dd-4247e5caf005" providerId="ADAL" clId="{C9CDD705-680F-433E-84FF-2325DE28CFC5}" dt="2022-08-16T17:19:23.607" v="7054"/>
          <ac:picMkLst>
            <pc:docMk/>
            <pc:sldMk cId="508211465" sldId="925"/>
            <ac:picMk id="5" creationId="{1E19F36B-BF0F-1B3B-7030-AE85C3A7B325}"/>
          </ac:picMkLst>
        </pc:picChg>
        <pc:picChg chg="add del mod replST">
          <ac:chgData name="Schoen, Natalie" userId="dfbec938-2264-4131-b9dd-4247e5caf005" providerId="ADAL" clId="{C9CDD705-680F-433E-84FF-2325DE28CFC5}" dt="2022-08-16T19:44:08.994" v="7425"/>
          <ac:picMkLst>
            <pc:docMk/>
            <pc:sldMk cId="508211465" sldId="925"/>
            <ac:picMk id="7" creationId="{5091594E-7807-2302-0701-138B31520234}"/>
          </ac:picMkLst>
        </pc:picChg>
        <pc:picChg chg="add mod replST">
          <ac:chgData name="Schoen, Natalie" userId="dfbec938-2264-4131-b9dd-4247e5caf005" providerId="ADAL" clId="{C9CDD705-680F-433E-84FF-2325DE28CFC5}" dt="2022-08-16T19:44:09.079" v="7429"/>
          <ac:picMkLst>
            <pc:docMk/>
            <pc:sldMk cId="508211465" sldId="925"/>
            <ac:picMk id="11" creationId="{67162E54-A8AB-FEF5-A023-285EAA34AE36}"/>
          </ac:picMkLst>
        </pc:picChg>
      </pc:sldChg>
      <pc:sldChg chg="addSp delSp modSp add del mod setBg replTag delTag">
        <pc:chgData name="Schoen, Natalie" userId="dfbec938-2264-4131-b9dd-4247e5caf005" providerId="ADAL" clId="{C9CDD705-680F-433E-84FF-2325DE28CFC5}" dt="2022-08-16T17:18:44.622" v="6481"/>
        <pc:sldMkLst>
          <pc:docMk/>
          <pc:sldMk cId="1312416470" sldId="925"/>
        </pc:sldMkLst>
        <pc:spChg chg="add del mod replST delST">
          <ac:chgData name="Schoen, Natalie" userId="dfbec938-2264-4131-b9dd-4247e5caf005" providerId="ADAL" clId="{C9CDD705-680F-433E-84FF-2325DE28CFC5}" dt="2022-08-16T17:18:42.987" v="6468"/>
          <ac:spMkLst>
            <pc:docMk/>
            <pc:sldMk cId="1312416470" sldId="925"/>
            <ac:spMk id="8" creationId="{F5CFA1E1-B064-EF05-4A09-EE6D37278D86}"/>
          </ac:spMkLst>
        </pc:spChg>
        <pc:spChg chg="add del mod replST delST">
          <ac:chgData name="Schoen, Natalie" userId="dfbec938-2264-4131-b9dd-4247e5caf005" providerId="ADAL" clId="{C9CDD705-680F-433E-84FF-2325DE28CFC5}" dt="2022-08-16T17:18:42.987" v="6468"/>
          <ac:spMkLst>
            <pc:docMk/>
            <pc:sldMk cId="1312416470" sldId="925"/>
            <ac:spMk id="9" creationId="{A6EE98D2-888F-4BEB-97D3-A5837585EC28}"/>
          </ac:spMkLst>
        </pc:spChg>
        <pc:picChg chg="add del mod replST delST">
          <ac:chgData name="Schoen, Natalie" userId="dfbec938-2264-4131-b9dd-4247e5caf005" providerId="ADAL" clId="{C9CDD705-680F-433E-84FF-2325DE28CFC5}" dt="2022-08-16T17:18:42.987" v="6468"/>
          <ac:picMkLst>
            <pc:docMk/>
            <pc:sldMk cId="1312416470" sldId="925"/>
            <ac:picMk id="5" creationId="{F8ED2E7F-9C65-E550-216B-71EF89E7D9C4}"/>
          </ac:picMkLst>
        </pc:picChg>
        <pc:picChg chg="add del mod replST delST">
          <ac:chgData name="Schoen, Natalie" userId="dfbec938-2264-4131-b9dd-4247e5caf005" providerId="ADAL" clId="{C9CDD705-680F-433E-84FF-2325DE28CFC5}" dt="2022-08-16T17:18:42.987" v="6468"/>
          <ac:picMkLst>
            <pc:docMk/>
            <pc:sldMk cId="1312416470" sldId="925"/>
            <ac:picMk id="7" creationId="{93918747-5321-699B-3B4C-9AEB7E82DF92}"/>
          </ac:picMkLst>
        </pc:picChg>
      </pc:sldChg>
      <pc:sldChg chg="addSp modSp add mod ord setBg replTag">
        <pc:chgData name="Schoen, Natalie" userId="dfbec938-2264-4131-b9dd-4247e5caf005" providerId="ADAL" clId="{C9CDD705-680F-433E-84FF-2325DE28CFC5}" dt="2022-08-16T17:28:51.579" v="7227"/>
        <pc:sldMkLst>
          <pc:docMk/>
          <pc:sldMk cId="3130338049" sldId="926"/>
        </pc:sldMkLst>
        <pc:spChg chg="add mod replST">
          <ac:chgData name="Schoen, Natalie" userId="dfbec938-2264-4131-b9dd-4247e5caf005" providerId="ADAL" clId="{C9CDD705-680F-433E-84FF-2325DE28CFC5}" dt="2022-08-16T17:19:24.073" v="7101"/>
          <ac:spMkLst>
            <pc:docMk/>
            <pc:sldMk cId="3130338049" sldId="926"/>
            <ac:spMk id="8" creationId="{C8B64868-A598-BBD6-5AB4-6B9321A894B0}"/>
          </ac:spMkLst>
        </pc:spChg>
        <pc:spChg chg="add mod replST">
          <ac:chgData name="Schoen, Natalie" userId="dfbec938-2264-4131-b9dd-4247e5caf005" providerId="ADAL" clId="{C9CDD705-680F-433E-84FF-2325DE28CFC5}" dt="2022-08-16T17:19:24.122" v="7110"/>
          <ac:spMkLst>
            <pc:docMk/>
            <pc:sldMk cId="3130338049" sldId="926"/>
            <ac:spMk id="9" creationId="{D4CCA3B9-9FC5-B23C-0E0E-DEE0C1AEBA88}"/>
          </ac:spMkLst>
        </pc:spChg>
        <pc:picChg chg="add mod replST">
          <ac:chgData name="Schoen, Natalie" userId="dfbec938-2264-4131-b9dd-4247e5caf005" providerId="ADAL" clId="{C9CDD705-680F-433E-84FF-2325DE28CFC5}" dt="2022-08-16T17:19:23.921" v="7088"/>
          <ac:picMkLst>
            <pc:docMk/>
            <pc:sldMk cId="3130338049" sldId="926"/>
            <ac:picMk id="5" creationId="{10DAD4D5-2458-7076-0B95-02D910E2F2F0}"/>
          </ac:picMkLst>
        </pc:picChg>
        <pc:picChg chg="add mod replST">
          <ac:chgData name="Schoen, Natalie" userId="dfbec938-2264-4131-b9dd-4247e5caf005" providerId="ADAL" clId="{C9CDD705-680F-433E-84FF-2325DE28CFC5}" dt="2022-08-16T17:19:24.012" v="7092"/>
          <ac:picMkLst>
            <pc:docMk/>
            <pc:sldMk cId="3130338049" sldId="926"/>
            <ac:picMk id="7" creationId="{713514FF-8D49-A15C-04AE-62399128331C}"/>
          </ac:picMkLst>
        </pc:picChg>
      </pc:sldChg>
      <pc:sldChg chg="addSp delSp modSp add del mod setBg replTag delTag">
        <pc:chgData name="Schoen, Natalie" userId="dfbec938-2264-4131-b9dd-4247e5caf005" providerId="ADAL" clId="{C9CDD705-680F-433E-84FF-2325DE28CFC5}" dt="2022-08-16T17:18:42.987" v="6468"/>
        <pc:sldMkLst>
          <pc:docMk/>
          <pc:sldMk cId="3412800389" sldId="926"/>
        </pc:sldMkLst>
        <pc:spChg chg="add del mod replST delST">
          <ac:chgData name="Schoen, Natalie" userId="dfbec938-2264-4131-b9dd-4247e5caf005" providerId="ADAL" clId="{C9CDD705-680F-433E-84FF-2325DE28CFC5}" dt="2022-08-16T17:18:39.588" v="6455"/>
          <ac:spMkLst>
            <pc:docMk/>
            <pc:sldMk cId="3412800389" sldId="926"/>
            <ac:spMk id="8" creationId="{39025ABC-32B3-07D6-8300-86860C2F5C4E}"/>
          </ac:spMkLst>
        </pc:spChg>
        <pc:spChg chg="add del mod replST delST">
          <ac:chgData name="Schoen, Natalie" userId="dfbec938-2264-4131-b9dd-4247e5caf005" providerId="ADAL" clId="{C9CDD705-680F-433E-84FF-2325DE28CFC5}" dt="2022-08-16T17:18:39.588" v="6455"/>
          <ac:spMkLst>
            <pc:docMk/>
            <pc:sldMk cId="3412800389" sldId="926"/>
            <ac:spMk id="9" creationId="{31DA841B-3830-1129-884A-2C7CF554EADF}"/>
          </ac:spMkLst>
        </pc:spChg>
        <pc:picChg chg="add del mod replST delST">
          <ac:chgData name="Schoen, Natalie" userId="dfbec938-2264-4131-b9dd-4247e5caf005" providerId="ADAL" clId="{C9CDD705-680F-433E-84FF-2325DE28CFC5}" dt="2022-08-16T17:18:39.588" v="6455"/>
          <ac:picMkLst>
            <pc:docMk/>
            <pc:sldMk cId="3412800389" sldId="926"/>
            <ac:picMk id="5" creationId="{43F4B304-ABF3-05B5-5E85-7F8EB97B6CF0}"/>
          </ac:picMkLst>
        </pc:picChg>
        <pc:picChg chg="add del mod replST delST">
          <ac:chgData name="Schoen, Natalie" userId="dfbec938-2264-4131-b9dd-4247e5caf005" providerId="ADAL" clId="{C9CDD705-680F-433E-84FF-2325DE28CFC5}" dt="2022-08-16T17:18:39.588" v="6455"/>
          <ac:picMkLst>
            <pc:docMk/>
            <pc:sldMk cId="3412800389" sldId="926"/>
            <ac:picMk id="7" creationId="{A890B564-6B46-064A-D393-A00232A77C13}"/>
          </ac:picMkLst>
        </pc:picChg>
      </pc:sldChg>
      <pc:sldChg chg="addSp modSp add mod ord setBg replTag">
        <pc:chgData name="Schoen, Natalie" userId="dfbec938-2264-4131-b9dd-4247e5caf005" providerId="ADAL" clId="{C9CDD705-680F-433E-84FF-2325DE28CFC5}" dt="2022-08-16T17:21:57.982" v="7173"/>
        <pc:sldMkLst>
          <pc:docMk/>
          <pc:sldMk cId="3378366140" sldId="927"/>
        </pc:sldMkLst>
        <pc:spChg chg="add mod replST">
          <ac:chgData name="Schoen, Natalie" userId="dfbec938-2264-4131-b9dd-4247e5caf005" providerId="ADAL" clId="{C9CDD705-680F-433E-84FF-2325DE28CFC5}" dt="2022-08-16T17:20:55.796" v="7152"/>
          <ac:spMkLst>
            <pc:docMk/>
            <pc:sldMk cId="3378366140" sldId="927"/>
            <ac:spMk id="8" creationId="{A8EAF237-1D70-6919-9AF9-EF9BFF9038C1}"/>
          </ac:spMkLst>
        </pc:spChg>
        <pc:spChg chg="add mod replST">
          <ac:chgData name="Schoen, Natalie" userId="dfbec938-2264-4131-b9dd-4247e5caf005" providerId="ADAL" clId="{C9CDD705-680F-433E-84FF-2325DE28CFC5}" dt="2022-08-16T17:20:55.868" v="7161"/>
          <ac:spMkLst>
            <pc:docMk/>
            <pc:sldMk cId="3378366140" sldId="927"/>
            <ac:spMk id="9" creationId="{3580EA77-20A8-1E7F-2908-5CCCD732CFA7}"/>
          </ac:spMkLst>
        </pc:spChg>
        <pc:picChg chg="add mod replST">
          <ac:chgData name="Schoen, Natalie" userId="dfbec938-2264-4131-b9dd-4247e5caf005" providerId="ADAL" clId="{C9CDD705-680F-433E-84FF-2325DE28CFC5}" dt="2022-08-16T17:20:55.588" v="7139"/>
          <ac:picMkLst>
            <pc:docMk/>
            <pc:sldMk cId="3378366140" sldId="927"/>
            <ac:picMk id="5" creationId="{A2FA783F-0F46-4B0D-909A-E1689C143FC5}"/>
          </ac:picMkLst>
        </pc:picChg>
        <pc:picChg chg="add mod replST">
          <ac:chgData name="Schoen, Natalie" userId="dfbec938-2264-4131-b9dd-4247e5caf005" providerId="ADAL" clId="{C9CDD705-680F-433E-84FF-2325DE28CFC5}" dt="2022-08-16T17:20:55.714" v="7143"/>
          <ac:picMkLst>
            <pc:docMk/>
            <pc:sldMk cId="3378366140" sldId="927"/>
            <ac:picMk id="7" creationId="{CD63BD93-8AAB-E22E-0E3B-805CFA8B5485}"/>
          </ac:picMkLst>
        </pc:picChg>
      </pc:sldChg>
      <pc:sldChg chg="delSp modSp mod">
        <pc:chgData name="Schoen, Natalie" userId="dfbec938-2264-4131-b9dd-4247e5caf005" providerId="ADAL" clId="{C9CDD705-680F-433E-84FF-2325DE28CFC5}" dt="2022-08-17T04:21:49.534" v="8487" actId="1076"/>
        <pc:sldMkLst>
          <pc:docMk/>
          <pc:sldMk cId="513574451" sldId="928"/>
        </pc:sldMkLst>
        <pc:spChg chg="mod">
          <ac:chgData name="Schoen, Natalie" userId="dfbec938-2264-4131-b9dd-4247e5caf005" providerId="ADAL" clId="{C9CDD705-680F-433E-84FF-2325DE28CFC5}" dt="2022-08-16T17:59:24.486" v="7284" actId="20577"/>
          <ac:spMkLst>
            <pc:docMk/>
            <pc:sldMk cId="513574451" sldId="928"/>
            <ac:spMk id="3" creationId="{00000000-0000-0000-0000-000000000000}"/>
          </ac:spMkLst>
        </pc:spChg>
        <pc:spChg chg="mod">
          <ac:chgData name="Schoen, Natalie" userId="dfbec938-2264-4131-b9dd-4247e5caf005" providerId="ADAL" clId="{C9CDD705-680F-433E-84FF-2325DE28CFC5}" dt="2022-08-17T04:21:49.534" v="8487" actId="1076"/>
          <ac:spMkLst>
            <pc:docMk/>
            <pc:sldMk cId="513574451" sldId="928"/>
            <ac:spMk id="6" creationId="{2F14122C-1018-1D74-38DE-6DF958DA1D40}"/>
          </ac:spMkLst>
        </pc:spChg>
        <pc:spChg chg="mod">
          <ac:chgData name="Schoen, Natalie" userId="dfbec938-2264-4131-b9dd-4247e5caf005" providerId="ADAL" clId="{C9CDD705-680F-433E-84FF-2325DE28CFC5}" dt="2022-08-17T04:21:12.008" v="8483" actId="20577"/>
          <ac:spMkLst>
            <pc:docMk/>
            <pc:sldMk cId="513574451" sldId="928"/>
            <ac:spMk id="9" creationId="{8C6424BB-F252-76B1-D58B-DA906D3B0078}"/>
          </ac:spMkLst>
        </pc:spChg>
        <pc:spChg chg="del">
          <ac:chgData name="Schoen, Natalie" userId="dfbec938-2264-4131-b9dd-4247e5caf005" providerId="ADAL" clId="{C9CDD705-680F-433E-84FF-2325DE28CFC5}" dt="2022-08-16T17:59:32.265" v="7287" actId="478"/>
          <ac:spMkLst>
            <pc:docMk/>
            <pc:sldMk cId="513574451" sldId="928"/>
            <ac:spMk id="19" creationId="{02130B9F-7C66-9D9F-F250-C2AC23E0DDCD}"/>
          </ac:spMkLst>
        </pc:spChg>
        <pc:grpChg chg="del">
          <ac:chgData name="Schoen, Natalie" userId="dfbec938-2264-4131-b9dd-4247e5caf005" providerId="ADAL" clId="{C9CDD705-680F-433E-84FF-2325DE28CFC5}" dt="2022-08-16T17:59:28.689" v="7285" actId="478"/>
          <ac:grpSpMkLst>
            <pc:docMk/>
            <pc:sldMk cId="513574451" sldId="928"/>
            <ac:grpSpMk id="17" creationId="{45263E5C-A4E3-6253-E1F7-8CA8B58FB6DE}"/>
          </ac:grpSpMkLst>
        </pc:grpChg>
        <pc:graphicFrameChg chg="mod">
          <ac:chgData name="Schoen, Natalie" userId="dfbec938-2264-4131-b9dd-4247e5caf005" providerId="ADAL" clId="{C9CDD705-680F-433E-84FF-2325DE28CFC5}" dt="2022-08-17T04:21:46.678" v="8485" actId="1076"/>
          <ac:graphicFrameMkLst>
            <pc:docMk/>
            <pc:sldMk cId="513574451" sldId="928"/>
            <ac:graphicFrameMk id="7" creationId="{6E6B4F74-6A40-B804-C479-2FE72849FF7A}"/>
          </ac:graphicFrameMkLst>
        </pc:graphicFrameChg>
        <pc:graphicFrameChg chg="del">
          <ac:chgData name="Schoen, Natalie" userId="dfbec938-2264-4131-b9dd-4247e5caf005" providerId="ADAL" clId="{C9CDD705-680F-433E-84FF-2325DE28CFC5}" dt="2022-08-16T17:59:29.225" v="7286" actId="478"/>
          <ac:graphicFrameMkLst>
            <pc:docMk/>
            <pc:sldMk cId="513574451" sldId="928"/>
            <ac:graphicFrameMk id="18" creationId="{E0134764-7E06-455F-D0C7-69B5EC762338}"/>
          </ac:graphicFrameMkLst>
        </pc:graphicFrameChg>
        <pc:picChg chg="del">
          <ac:chgData name="Schoen, Natalie" userId="dfbec938-2264-4131-b9dd-4247e5caf005" providerId="ADAL" clId="{C9CDD705-680F-433E-84FF-2325DE28CFC5}" dt="2022-08-17T04:21:43.252" v="8484" actId="478"/>
          <ac:picMkLst>
            <pc:docMk/>
            <pc:sldMk cId="513574451" sldId="928"/>
            <ac:picMk id="5" creationId="{8FC36A65-40C4-2D0C-FE4D-8C2B73E5C59C}"/>
          </ac:picMkLst>
        </pc:picChg>
      </pc:sldChg>
      <pc:sldChg chg="addSp modSp add mod ord setBg replTag">
        <pc:chgData name="Schoen, Natalie" userId="dfbec938-2264-4131-b9dd-4247e5caf005" providerId="ADAL" clId="{C9CDD705-680F-433E-84FF-2325DE28CFC5}" dt="2022-08-17T14:31:00.877" v="9644" actId="1076"/>
        <pc:sldMkLst>
          <pc:docMk/>
          <pc:sldMk cId="2048492679" sldId="930"/>
        </pc:sldMkLst>
        <pc:spChg chg="add mod replST">
          <ac:chgData name="Schoen, Natalie" userId="dfbec938-2264-4131-b9dd-4247e5caf005" providerId="ADAL" clId="{C9CDD705-680F-433E-84FF-2325DE28CFC5}" dt="2022-08-17T14:30:53.468" v="9637" actId="14100"/>
          <ac:spMkLst>
            <pc:docMk/>
            <pc:sldMk cId="2048492679" sldId="930"/>
            <ac:spMk id="8" creationId="{2F1C6AF7-35FC-A075-7C20-AE745DBF5245}"/>
          </ac:spMkLst>
        </pc:spChg>
        <pc:spChg chg="add mod replST">
          <ac:chgData name="Schoen, Natalie" userId="dfbec938-2264-4131-b9dd-4247e5caf005" providerId="ADAL" clId="{C9CDD705-680F-433E-84FF-2325DE28CFC5}" dt="2022-08-16T19:56:24.126" v="7461"/>
          <ac:spMkLst>
            <pc:docMk/>
            <pc:sldMk cId="2048492679" sldId="930"/>
            <ac:spMk id="9" creationId="{01F3CDDD-0A15-316B-C45B-468652045CE5}"/>
          </ac:spMkLst>
        </pc:spChg>
        <pc:picChg chg="add mod replST">
          <ac:chgData name="Schoen, Natalie" userId="dfbec938-2264-4131-b9dd-4247e5caf005" providerId="ADAL" clId="{C9CDD705-680F-433E-84FF-2325DE28CFC5}" dt="2022-08-16T19:56:23.978" v="7439"/>
          <ac:picMkLst>
            <pc:docMk/>
            <pc:sldMk cId="2048492679" sldId="930"/>
            <ac:picMk id="5" creationId="{CFAD5065-D2BF-5B76-9CDC-268DF5738E2B}"/>
          </ac:picMkLst>
        </pc:picChg>
        <pc:picChg chg="add mod replST">
          <ac:chgData name="Schoen, Natalie" userId="dfbec938-2264-4131-b9dd-4247e5caf005" providerId="ADAL" clId="{C9CDD705-680F-433E-84FF-2325DE28CFC5}" dt="2022-08-17T14:30:48.088" v="9635" actId="1076"/>
          <ac:picMkLst>
            <pc:docMk/>
            <pc:sldMk cId="2048492679" sldId="930"/>
            <ac:picMk id="7" creationId="{A241AC1B-B520-0FA5-CF16-FBBA0131E83B}"/>
          </ac:picMkLst>
        </pc:picChg>
        <pc:picChg chg="add mod">
          <ac:chgData name="Schoen, Natalie" userId="dfbec938-2264-4131-b9dd-4247e5caf005" providerId="ADAL" clId="{C9CDD705-680F-433E-84FF-2325DE28CFC5}" dt="2022-08-17T14:31:00.877" v="9644" actId="1076"/>
          <ac:picMkLst>
            <pc:docMk/>
            <pc:sldMk cId="2048492679" sldId="930"/>
            <ac:picMk id="6146" creationId="{79452531-ED15-9902-1672-4344DEF5C17C}"/>
          </ac:picMkLst>
        </pc:picChg>
      </pc:sldChg>
      <pc:sldChg chg="addSp modSp add mod ord setBg replTag">
        <pc:chgData name="Schoen, Natalie" userId="dfbec938-2264-4131-b9dd-4247e5caf005" providerId="ADAL" clId="{C9CDD705-680F-433E-84FF-2325DE28CFC5}" dt="2022-08-17T14:32:15.418" v="9671" actId="1076"/>
        <pc:sldMkLst>
          <pc:docMk/>
          <pc:sldMk cId="2621369939" sldId="931"/>
        </pc:sldMkLst>
        <pc:spChg chg="add mod replST">
          <ac:chgData name="Schoen, Natalie" userId="dfbec938-2264-4131-b9dd-4247e5caf005" providerId="ADAL" clId="{C9CDD705-680F-433E-84FF-2325DE28CFC5}" dt="2022-08-17T14:32:12.584" v="9670" actId="14100"/>
          <ac:spMkLst>
            <pc:docMk/>
            <pc:sldMk cId="2621369939" sldId="931"/>
            <ac:spMk id="8" creationId="{401E0AE4-11C4-36E7-77DB-86DE6594E656}"/>
          </ac:spMkLst>
        </pc:spChg>
        <pc:spChg chg="add mod replST">
          <ac:chgData name="Schoen, Natalie" userId="dfbec938-2264-4131-b9dd-4247e5caf005" providerId="ADAL" clId="{C9CDD705-680F-433E-84FF-2325DE28CFC5}" dt="2022-08-16T19:56:24.426" v="7495"/>
          <ac:spMkLst>
            <pc:docMk/>
            <pc:sldMk cId="2621369939" sldId="931"/>
            <ac:spMk id="9" creationId="{6CD9B0F5-A670-1497-3897-407F509ECAB1}"/>
          </ac:spMkLst>
        </pc:spChg>
        <pc:picChg chg="add mod replST">
          <ac:chgData name="Schoen, Natalie" userId="dfbec938-2264-4131-b9dd-4247e5caf005" providerId="ADAL" clId="{C9CDD705-680F-433E-84FF-2325DE28CFC5}" dt="2022-08-16T19:56:24.265" v="7473"/>
          <ac:picMkLst>
            <pc:docMk/>
            <pc:sldMk cId="2621369939" sldId="931"/>
            <ac:picMk id="5" creationId="{E7604E90-6CFA-772D-D1BC-22C3278E6972}"/>
          </ac:picMkLst>
        </pc:picChg>
        <pc:picChg chg="add mod replST">
          <ac:chgData name="Schoen, Natalie" userId="dfbec938-2264-4131-b9dd-4247e5caf005" providerId="ADAL" clId="{C9CDD705-680F-433E-84FF-2325DE28CFC5}" dt="2022-08-17T14:32:07.210" v="9667" actId="1076"/>
          <ac:picMkLst>
            <pc:docMk/>
            <pc:sldMk cId="2621369939" sldId="931"/>
            <ac:picMk id="7" creationId="{B22E54FF-FA5F-DB1E-CAF7-0544238554B9}"/>
          </ac:picMkLst>
        </pc:picChg>
        <pc:picChg chg="add mod">
          <ac:chgData name="Schoen, Natalie" userId="dfbec938-2264-4131-b9dd-4247e5caf005" providerId="ADAL" clId="{C9CDD705-680F-433E-84FF-2325DE28CFC5}" dt="2022-08-17T14:32:15.418" v="9671" actId="1076"/>
          <ac:picMkLst>
            <pc:docMk/>
            <pc:sldMk cId="2621369939" sldId="931"/>
            <ac:picMk id="9218" creationId="{E70D4FFF-9C83-0FE9-E00E-01A5F05888CD}"/>
          </ac:picMkLst>
        </pc:picChg>
      </pc:sldChg>
      <pc:sldChg chg="addSp modSp add mod ord setBg replTag">
        <pc:chgData name="Schoen, Natalie" userId="dfbec938-2264-4131-b9dd-4247e5caf005" providerId="ADAL" clId="{C9CDD705-680F-433E-84FF-2325DE28CFC5}" dt="2022-08-16T20:12:02.890" v="7927"/>
        <pc:sldMkLst>
          <pc:docMk/>
          <pc:sldMk cId="498745132" sldId="932"/>
        </pc:sldMkLst>
        <pc:spChg chg="add mod replST">
          <ac:chgData name="Schoen, Natalie" userId="dfbec938-2264-4131-b9dd-4247e5caf005" providerId="ADAL" clId="{C9CDD705-680F-433E-84FF-2325DE28CFC5}" dt="2022-08-16T19:56:24.682" v="7520"/>
          <ac:spMkLst>
            <pc:docMk/>
            <pc:sldMk cId="498745132" sldId="932"/>
            <ac:spMk id="8" creationId="{268556A5-7021-3C64-F4C6-87D653EA2369}"/>
          </ac:spMkLst>
        </pc:spChg>
        <pc:spChg chg="add mod replST">
          <ac:chgData name="Schoen, Natalie" userId="dfbec938-2264-4131-b9dd-4247e5caf005" providerId="ADAL" clId="{C9CDD705-680F-433E-84FF-2325DE28CFC5}" dt="2022-08-16T19:56:24.727" v="7529"/>
          <ac:spMkLst>
            <pc:docMk/>
            <pc:sldMk cId="498745132" sldId="932"/>
            <ac:spMk id="9" creationId="{8F8A6DB1-207D-B25A-1C98-CC02FA63D313}"/>
          </ac:spMkLst>
        </pc:spChg>
        <pc:picChg chg="add mod replST">
          <ac:chgData name="Schoen, Natalie" userId="dfbec938-2264-4131-b9dd-4247e5caf005" providerId="ADAL" clId="{C9CDD705-680F-433E-84FF-2325DE28CFC5}" dt="2022-08-16T19:56:24.565" v="7507"/>
          <ac:picMkLst>
            <pc:docMk/>
            <pc:sldMk cId="498745132" sldId="932"/>
            <ac:picMk id="5" creationId="{1758A963-9BB4-3F93-F94F-EE27BB78A006}"/>
          </ac:picMkLst>
        </pc:picChg>
        <pc:picChg chg="add mod replST">
          <ac:chgData name="Schoen, Natalie" userId="dfbec938-2264-4131-b9dd-4247e5caf005" providerId="ADAL" clId="{C9CDD705-680F-433E-84FF-2325DE28CFC5}" dt="2022-08-16T19:56:24.634" v="7511"/>
          <ac:picMkLst>
            <pc:docMk/>
            <pc:sldMk cId="498745132" sldId="932"/>
            <ac:picMk id="7" creationId="{FA49A17D-A6C6-6213-185C-8AF36058F2F7}"/>
          </ac:picMkLst>
        </pc:picChg>
      </pc:sldChg>
      <pc:sldChg chg="addSp modSp add mod ord setBg replTag">
        <pc:chgData name="Schoen, Natalie" userId="dfbec938-2264-4131-b9dd-4247e5caf005" providerId="ADAL" clId="{C9CDD705-680F-433E-84FF-2325DE28CFC5}" dt="2022-08-16T20:12:30.596" v="7931"/>
        <pc:sldMkLst>
          <pc:docMk/>
          <pc:sldMk cId="1948464219" sldId="933"/>
        </pc:sldMkLst>
        <pc:spChg chg="add mod replST">
          <ac:chgData name="Schoen, Natalie" userId="dfbec938-2264-4131-b9dd-4247e5caf005" providerId="ADAL" clId="{C9CDD705-680F-433E-84FF-2325DE28CFC5}" dt="2022-08-16T19:56:24.974" v="7554"/>
          <ac:spMkLst>
            <pc:docMk/>
            <pc:sldMk cId="1948464219" sldId="933"/>
            <ac:spMk id="8" creationId="{66F910CC-5737-F84C-24F5-230C28990AE0}"/>
          </ac:spMkLst>
        </pc:spChg>
        <pc:spChg chg="add mod replST">
          <ac:chgData name="Schoen, Natalie" userId="dfbec938-2264-4131-b9dd-4247e5caf005" providerId="ADAL" clId="{C9CDD705-680F-433E-84FF-2325DE28CFC5}" dt="2022-08-16T19:56:25.031" v="7563"/>
          <ac:spMkLst>
            <pc:docMk/>
            <pc:sldMk cId="1948464219" sldId="933"/>
            <ac:spMk id="9" creationId="{05B9E9F4-32E1-C275-69AF-34057F4CD7E9}"/>
          </ac:spMkLst>
        </pc:spChg>
        <pc:picChg chg="add mod replST">
          <ac:chgData name="Schoen, Natalie" userId="dfbec938-2264-4131-b9dd-4247e5caf005" providerId="ADAL" clId="{C9CDD705-680F-433E-84FF-2325DE28CFC5}" dt="2022-08-16T19:56:24.856" v="7541"/>
          <ac:picMkLst>
            <pc:docMk/>
            <pc:sldMk cId="1948464219" sldId="933"/>
            <ac:picMk id="5" creationId="{9D90333D-F27B-60F4-0A7E-9D44191EB023}"/>
          </ac:picMkLst>
        </pc:picChg>
        <pc:picChg chg="add mod replST">
          <ac:chgData name="Schoen, Natalie" userId="dfbec938-2264-4131-b9dd-4247e5caf005" providerId="ADAL" clId="{C9CDD705-680F-433E-84FF-2325DE28CFC5}" dt="2022-08-16T19:56:24.914" v="7545"/>
          <ac:picMkLst>
            <pc:docMk/>
            <pc:sldMk cId="1948464219" sldId="933"/>
            <ac:picMk id="7" creationId="{32535CB0-3207-1F9E-5CA9-73DE39742DA1}"/>
          </ac:picMkLst>
        </pc:picChg>
      </pc:sldChg>
      <pc:sldChg chg="addSp modSp add mod ord setBg replTag">
        <pc:chgData name="Schoen, Natalie" userId="dfbec938-2264-4131-b9dd-4247e5caf005" providerId="ADAL" clId="{C9CDD705-680F-433E-84FF-2325DE28CFC5}" dt="2022-08-17T14:33:39.119" v="9701" actId="1076"/>
        <pc:sldMkLst>
          <pc:docMk/>
          <pc:sldMk cId="3997757998" sldId="934"/>
        </pc:sldMkLst>
        <pc:spChg chg="add mod replST">
          <ac:chgData name="Schoen, Natalie" userId="dfbec938-2264-4131-b9dd-4247e5caf005" providerId="ADAL" clId="{C9CDD705-680F-433E-84FF-2325DE28CFC5}" dt="2022-08-17T14:33:35.581" v="9700" actId="1076"/>
          <ac:spMkLst>
            <pc:docMk/>
            <pc:sldMk cId="3997757998" sldId="934"/>
            <ac:spMk id="8" creationId="{67F10263-4B22-B730-B006-7737BD11618C}"/>
          </ac:spMkLst>
        </pc:spChg>
        <pc:spChg chg="add mod replST">
          <ac:chgData name="Schoen, Natalie" userId="dfbec938-2264-4131-b9dd-4247e5caf005" providerId="ADAL" clId="{C9CDD705-680F-433E-84FF-2325DE28CFC5}" dt="2022-08-16T19:56:25.396" v="7597"/>
          <ac:spMkLst>
            <pc:docMk/>
            <pc:sldMk cId="3997757998" sldId="934"/>
            <ac:spMk id="9" creationId="{E5724E4C-F755-AD26-E166-DB142F895C22}"/>
          </ac:spMkLst>
        </pc:spChg>
        <pc:picChg chg="add mod replST">
          <ac:chgData name="Schoen, Natalie" userId="dfbec938-2264-4131-b9dd-4247e5caf005" providerId="ADAL" clId="{C9CDD705-680F-433E-84FF-2325DE28CFC5}" dt="2022-08-16T19:56:25.173" v="7575"/>
          <ac:picMkLst>
            <pc:docMk/>
            <pc:sldMk cId="3997757998" sldId="934"/>
            <ac:picMk id="5" creationId="{907D0C44-6D1D-EF6A-608A-C97A16968BE8}"/>
          </ac:picMkLst>
        </pc:picChg>
        <pc:picChg chg="add mod replST">
          <ac:chgData name="Schoen, Natalie" userId="dfbec938-2264-4131-b9dd-4247e5caf005" providerId="ADAL" clId="{C9CDD705-680F-433E-84FF-2325DE28CFC5}" dt="2022-08-17T14:33:07.565" v="9687" actId="1076"/>
          <ac:picMkLst>
            <pc:docMk/>
            <pc:sldMk cId="3997757998" sldId="934"/>
            <ac:picMk id="7" creationId="{D828F63B-2F63-C3C4-7647-844327533343}"/>
          </ac:picMkLst>
        </pc:picChg>
        <pc:picChg chg="add mod">
          <ac:chgData name="Schoen, Natalie" userId="dfbec938-2264-4131-b9dd-4247e5caf005" providerId="ADAL" clId="{C9CDD705-680F-433E-84FF-2325DE28CFC5}" dt="2022-08-17T14:33:39.119" v="9701" actId="1076"/>
          <ac:picMkLst>
            <pc:docMk/>
            <pc:sldMk cId="3997757998" sldId="934"/>
            <ac:picMk id="11266" creationId="{E45F225F-84E8-13B9-1E72-C029443ED403}"/>
          </ac:picMkLst>
        </pc:picChg>
      </pc:sldChg>
      <pc:sldChg chg="addSp modSp add mod ord setBg replTag">
        <pc:chgData name="Schoen, Natalie" userId="dfbec938-2264-4131-b9dd-4247e5caf005" providerId="ADAL" clId="{C9CDD705-680F-433E-84FF-2325DE28CFC5}" dt="2022-08-17T14:31:54.190" v="9664" actId="14100"/>
        <pc:sldMkLst>
          <pc:docMk/>
          <pc:sldMk cId="3191598671" sldId="935"/>
        </pc:sldMkLst>
        <pc:spChg chg="add mod replST">
          <ac:chgData name="Schoen, Natalie" userId="dfbec938-2264-4131-b9dd-4247e5caf005" providerId="ADAL" clId="{C9CDD705-680F-433E-84FF-2325DE28CFC5}" dt="2022-08-17T14:31:54.190" v="9664" actId="14100"/>
          <ac:spMkLst>
            <pc:docMk/>
            <pc:sldMk cId="3191598671" sldId="935"/>
            <ac:spMk id="8" creationId="{8B7C3F38-8274-1480-83E9-248B4428DEB2}"/>
          </ac:spMkLst>
        </pc:spChg>
        <pc:spChg chg="add mod replST">
          <ac:chgData name="Schoen, Natalie" userId="dfbec938-2264-4131-b9dd-4247e5caf005" providerId="ADAL" clId="{C9CDD705-680F-433E-84FF-2325DE28CFC5}" dt="2022-08-16T19:56:25.692" v="7631"/>
          <ac:spMkLst>
            <pc:docMk/>
            <pc:sldMk cId="3191598671" sldId="935"/>
            <ac:spMk id="9" creationId="{ED52F8D4-6B15-DD3D-0344-435AD890DD96}"/>
          </ac:spMkLst>
        </pc:spChg>
        <pc:picChg chg="add mod replST">
          <ac:chgData name="Schoen, Natalie" userId="dfbec938-2264-4131-b9dd-4247e5caf005" providerId="ADAL" clId="{C9CDD705-680F-433E-84FF-2325DE28CFC5}" dt="2022-08-16T19:56:25.526" v="7609"/>
          <ac:picMkLst>
            <pc:docMk/>
            <pc:sldMk cId="3191598671" sldId="935"/>
            <ac:picMk id="5" creationId="{41560527-2A49-1ABF-6474-419FFBDAF290}"/>
          </ac:picMkLst>
        </pc:picChg>
        <pc:picChg chg="add mod replST">
          <ac:chgData name="Schoen, Natalie" userId="dfbec938-2264-4131-b9dd-4247e5caf005" providerId="ADAL" clId="{C9CDD705-680F-433E-84FF-2325DE28CFC5}" dt="2022-08-17T14:31:52.167" v="9663" actId="1076"/>
          <ac:picMkLst>
            <pc:docMk/>
            <pc:sldMk cId="3191598671" sldId="935"/>
            <ac:picMk id="7" creationId="{46C293ED-32FC-2798-72BD-8293E3156FDE}"/>
          </ac:picMkLst>
        </pc:picChg>
        <pc:picChg chg="add mod">
          <ac:chgData name="Schoen, Natalie" userId="dfbec938-2264-4131-b9dd-4247e5caf005" providerId="ADAL" clId="{C9CDD705-680F-433E-84FF-2325DE28CFC5}" dt="2022-08-17T14:31:46.160" v="9661" actId="1076"/>
          <ac:picMkLst>
            <pc:docMk/>
            <pc:sldMk cId="3191598671" sldId="935"/>
            <ac:picMk id="8194" creationId="{FE148366-6636-C647-8612-FD84798AB85F}"/>
          </ac:picMkLst>
        </pc:picChg>
      </pc:sldChg>
      <pc:sldChg chg="addSp modSp add mod ord setBg replTag">
        <pc:chgData name="Schoen, Natalie" userId="dfbec938-2264-4131-b9dd-4247e5caf005" providerId="ADAL" clId="{C9CDD705-680F-433E-84FF-2325DE28CFC5}" dt="2022-08-17T14:27:50.565" v="9579" actId="14100"/>
        <pc:sldMkLst>
          <pc:docMk/>
          <pc:sldMk cId="3642257661" sldId="936"/>
        </pc:sldMkLst>
        <pc:spChg chg="add mod replST">
          <ac:chgData name="Schoen, Natalie" userId="dfbec938-2264-4131-b9dd-4247e5caf005" providerId="ADAL" clId="{C9CDD705-680F-433E-84FF-2325DE28CFC5}" dt="2022-08-17T14:27:50.565" v="9579" actId="14100"/>
          <ac:spMkLst>
            <pc:docMk/>
            <pc:sldMk cId="3642257661" sldId="936"/>
            <ac:spMk id="8" creationId="{AEDC4AB9-B649-FFAD-3603-72FDB779A24F}"/>
          </ac:spMkLst>
        </pc:spChg>
        <pc:spChg chg="add mod replST">
          <ac:chgData name="Schoen, Natalie" userId="dfbec938-2264-4131-b9dd-4247e5caf005" providerId="ADAL" clId="{C9CDD705-680F-433E-84FF-2325DE28CFC5}" dt="2022-08-16T19:56:25.993" v="7665"/>
          <ac:spMkLst>
            <pc:docMk/>
            <pc:sldMk cId="3642257661" sldId="936"/>
            <ac:spMk id="9" creationId="{E37B16A2-0164-114C-0F08-B189FA3029CB}"/>
          </ac:spMkLst>
        </pc:spChg>
        <pc:picChg chg="add mod replST">
          <ac:chgData name="Schoen, Natalie" userId="dfbec938-2264-4131-b9dd-4247e5caf005" providerId="ADAL" clId="{C9CDD705-680F-433E-84FF-2325DE28CFC5}" dt="2022-08-16T19:56:25.827" v="7643"/>
          <ac:picMkLst>
            <pc:docMk/>
            <pc:sldMk cId="3642257661" sldId="936"/>
            <ac:picMk id="5" creationId="{8B54B4A9-F43C-3C0C-E396-0939108F35FA}"/>
          </ac:picMkLst>
        </pc:picChg>
        <pc:picChg chg="add mod replST">
          <ac:chgData name="Schoen, Natalie" userId="dfbec938-2264-4131-b9dd-4247e5caf005" providerId="ADAL" clId="{C9CDD705-680F-433E-84FF-2325DE28CFC5}" dt="2022-08-17T14:27:48.706" v="9578" actId="14100"/>
          <ac:picMkLst>
            <pc:docMk/>
            <pc:sldMk cId="3642257661" sldId="936"/>
            <ac:picMk id="7" creationId="{D43A313A-A314-F92C-B5D7-58F6048490A0}"/>
          </ac:picMkLst>
        </pc:picChg>
        <pc:picChg chg="add mod">
          <ac:chgData name="Schoen, Natalie" userId="dfbec938-2264-4131-b9dd-4247e5caf005" providerId="ADAL" clId="{C9CDD705-680F-433E-84FF-2325DE28CFC5}" dt="2022-08-17T14:27:37.882" v="9576" actId="1076"/>
          <ac:picMkLst>
            <pc:docMk/>
            <pc:sldMk cId="3642257661" sldId="936"/>
            <ac:picMk id="1026" creationId="{73F1668F-4944-AE16-AEB7-15E51CFA8A14}"/>
          </ac:picMkLst>
        </pc:picChg>
      </pc:sldChg>
      <pc:sldChg chg="addSp modSp add mod ord setBg replTag">
        <pc:chgData name="Schoen, Natalie" userId="dfbec938-2264-4131-b9dd-4247e5caf005" providerId="ADAL" clId="{C9CDD705-680F-433E-84FF-2325DE28CFC5}" dt="2022-08-17T14:29:07.249" v="9598" actId="14100"/>
        <pc:sldMkLst>
          <pc:docMk/>
          <pc:sldMk cId="1138283342" sldId="937"/>
        </pc:sldMkLst>
        <pc:spChg chg="add mod replST">
          <ac:chgData name="Schoen, Natalie" userId="dfbec938-2264-4131-b9dd-4247e5caf005" providerId="ADAL" clId="{C9CDD705-680F-433E-84FF-2325DE28CFC5}" dt="2022-08-17T14:29:07.249" v="9598" actId="14100"/>
          <ac:spMkLst>
            <pc:docMk/>
            <pc:sldMk cId="1138283342" sldId="937"/>
            <ac:spMk id="8" creationId="{06363507-3C51-B35F-1307-591F009CF976}"/>
          </ac:spMkLst>
        </pc:spChg>
        <pc:spChg chg="add mod replST">
          <ac:chgData name="Schoen, Natalie" userId="dfbec938-2264-4131-b9dd-4247e5caf005" providerId="ADAL" clId="{C9CDD705-680F-433E-84FF-2325DE28CFC5}" dt="2022-08-16T19:56:26.279" v="7699"/>
          <ac:spMkLst>
            <pc:docMk/>
            <pc:sldMk cId="1138283342" sldId="937"/>
            <ac:spMk id="9" creationId="{08B21A16-8CA1-838E-C2E4-05579528C16E}"/>
          </ac:spMkLst>
        </pc:spChg>
        <pc:picChg chg="add mod replST">
          <ac:chgData name="Schoen, Natalie" userId="dfbec938-2264-4131-b9dd-4247e5caf005" providerId="ADAL" clId="{C9CDD705-680F-433E-84FF-2325DE28CFC5}" dt="2022-08-16T19:56:26.116" v="7677"/>
          <ac:picMkLst>
            <pc:docMk/>
            <pc:sldMk cId="1138283342" sldId="937"/>
            <ac:picMk id="5" creationId="{0B0611B2-1DBD-F8F6-DB9E-910DDAC088BB}"/>
          </ac:picMkLst>
        </pc:picChg>
        <pc:picChg chg="add mod replST">
          <ac:chgData name="Schoen, Natalie" userId="dfbec938-2264-4131-b9dd-4247e5caf005" providerId="ADAL" clId="{C9CDD705-680F-433E-84FF-2325DE28CFC5}" dt="2022-08-17T14:28:54.444" v="9592" actId="14100"/>
          <ac:picMkLst>
            <pc:docMk/>
            <pc:sldMk cId="1138283342" sldId="937"/>
            <ac:picMk id="7" creationId="{4F40E510-287B-89A7-B30C-F75EF9A52B93}"/>
          </ac:picMkLst>
        </pc:picChg>
        <pc:picChg chg="add mod">
          <ac:chgData name="Schoen, Natalie" userId="dfbec938-2264-4131-b9dd-4247e5caf005" providerId="ADAL" clId="{C9CDD705-680F-433E-84FF-2325DE28CFC5}" dt="2022-08-17T14:29:05.251" v="9597" actId="1076"/>
          <ac:picMkLst>
            <pc:docMk/>
            <pc:sldMk cId="1138283342" sldId="937"/>
            <ac:picMk id="3074" creationId="{7D81307D-9E5C-0662-3EAE-596F0E1EEE0F}"/>
          </ac:picMkLst>
        </pc:picChg>
      </pc:sldChg>
      <pc:sldChg chg="addSp modSp add mod ord setBg replTag">
        <pc:chgData name="Schoen, Natalie" userId="dfbec938-2264-4131-b9dd-4247e5caf005" providerId="ADAL" clId="{C9CDD705-680F-433E-84FF-2325DE28CFC5}" dt="2022-08-17T14:30:19.523" v="9626" actId="1076"/>
        <pc:sldMkLst>
          <pc:docMk/>
          <pc:sldMk cId="2542170496" sldId="938"/>
        </pc:sldMkLst>
        <pc:spChg chg="add mod replST">
          <ac:chgData name="Schoen, Natalie" userId="dfbec938-2264-4131-b9dd-4247e5caf005" providerId="ADAL" clId="{C9CDD705-680F-433E-84FF-2325DE28CFC5}" dt="2022-08-17T14:30:15.291" v="9623" actId="1076"/>
          <ac:spMkLst>
            <pc:docMk/>
            <pc:sldMk cId="2542170496" sldId="938"/>
            <ac:spMk id="8" creationId="{027433B7-BD9F-05B3-764D-FEECF1A6C9E5}"/>
          </ac:spMkLst>
        </pc:spChg>
        <pc:spChg chg="add mod replST">
          <ac:chgData name="Schoen, Natalie" userId="dfbec938-2264-4131-b9dd-4247e5caf005" providerId="ADAL" clId="{C9CDD705-680F-433E-84FF-2325DE28CFC5}" dt="2022-08-16T19:56:26.571" v="7733"/>
          <ac:spMkLst>
            <pc:docMk/>
            <pc:sldMk cId="2542170496" sldId="938"/>
            <ac:spMk id="9" creationId="{8E7652E8-47C3-F5F4-9F22-8C0B72DDF7E7}"/>
          </ac:spMkLst>
        </pc:spChg>
        <pc:picChg chg="add mod replST">
          <ac:chgData name="Schoen, Natalie" userId="dfbec938-2264-4131-b9dd-4247e5caf005" providerId="ADAL" clId="{C9CDD705-680F-433E-84FF-2325DE28CFC5}" dt="2022-08-16T19:56:26.409" v="7711"/>
          <ac:picMkLst>
            <pc:docMk/>
            <pc:sldMk cId="2542170496" sldId="938"/>
            <ac:picMk id="5" creationId="{77361BB8-A985-FB70-8982-C057D66716FE}"/>
          </ac:picMkLst>
        </pc:picChg>
        <pc:picChg chg="add mod replST">
          <ac:chgData name="Schoen, Natalie" userId="dfbec938-2264-4131-b9dd-4247e5caf005" providerId="ADAL" clId="{C9CDD705-680F-433E-84FF-2325DE28CFC5}" dt="2022-08-17T14:30:02.622" v="9618" actId="1076"/>
          <ac:picMkLst>
            <pc:docMk/>
            <pc:sldMk cId="2542170496" sldId="938"/>
            <ac:picMk id="7" creationId="{8FF255A5-A47B-5D92-B09F-BBB57846D341}"/>
          </ac:picMkLst>
        </pc:picChg>
        <pc:picChg chg="add mod">
          <ac:chgData name="Schoen, Natalie" userId="dfbec938-2264-4131-b9dd-4247e5caf005" providerId="ADAL" clId="{C9CDD705-680F-433E-84FF-2325DE28CFC5}" dt="2022-08-17T14:30:19.523" v="9626" actId="1076"/>
          <ac:picMkLst>
            <pc:docMk/>
            <pc:sldMk cId="2542170496" sldId="938"/>
            <ac:picMk id="5122" creationId="{463B3860-FDD3-5E75-1E2F-60F40B24BB6D}"/>
          </ac:picMkLst>
        </pc:picChg>
      </pc:sldChg>
      <pc:sldChg chg="addSp modSp add mod ord setBg replTag">
        <pc:chgData name="Schoen, Natalie" userId="dfbec938-2264-4131-b9dd-4247e5caf005" providerId="ADAL" clId="{C9CDD705-680F-433E-84FF-2325DE28CFC5}" dt="2022-08-17T14:32:49.366" v="9684" actId="1076"/>
        <pc:sldMkLst>
          <pc:docMk/>
          <pc:sldMk cId="1105725268" sldId="939"/>
        </pc:sldMkLst>
        <pc:spChg chg="add mod replST">
          <ac:chgData name="Schoen, Natalie" userId="dfbec938-2264-4131-b9dd-4247e5caf005" providerId="ADAL" clId="{C9CDD705-680F-433E-84FF-2325DE28CFC5}" dt="2022-08-17T14:32:43.595" v="9681" actId="404"/>
          <ac:spMkLst>
            <pc:docMk/>
            <pc:sldMk cId="1105725268" sldId="939"/>
            <ac:spMk id="8" creationId="{1BD71B20-6686-E66A-07A3-29342DA5BB75}"/>
          </ac:spMkLst>
        </pc:spChg>
        <pc:spChg chg="add mod replST">
          <ac:chgData name="Schoen, Natalie" userId="dfbec938-2264-4131-b9dd-4247e5caf005" providerId="ADAL" clId="{C9CDD705-680F-433E-84FF-2325DE28CFC5}" dt="2022-08-16T19:56:26.878" v="7767"/>
          <ac:spMkLst>
            <pc:docMk/>
            <pc:sldMk cId="1105725268" sldId="939"/>
            <ac:spMk id="9" creationId="{2FC8FD59-AE6F-9F7A-72F7-3F700DB19C71}"/>
          </ac:spMkLst>
        </pc:spChg>
        <pc:picChg chg="add mod replST">
          <ac:chgData name="Schoen, Natalie" userId="dfbec938-2264-4131-b9dd-4247e5caf005" providerId="ADAL" clId="{C9CDD705-680F-433E-84FF-2325DE28CFC5}" dt="2022-08-16T19:56:26.706" v="7745"/>
          <ac:picMkLst>
            <pc:docMk/>
            <pc:sldMk cId="1105725268" sldId="939"/>
            <ac:picMk id="5" creationId="{EF5AE2B6-4719-0AD8-22D8-A4001C93926C}"/>
          </ac:picMkLst>
        </pc:picChg>
        <pc:picChg chg="add mod replST">
          <ac:chgData name="Schoen, Natalie" userId="dfbec938-2264-4131-b9dd-4247e5caf005" providerId="ADAL" clId="{C9CDD705-680F-433E-84FF-2325DE28CFC5}" dt="2022-08-17T14:32:30.224" v="9675" actId="14100"/>
          <ac:picMkLst>
            <pc:docMk/>
            <pc:sldMk cId="1105725268" sldId="939"/>
            <ac:picMk id="7" creationId="{6571D757-F8BE-5DCB-B86D-FDD7C31024B9}"/>
          </ac:picMkLst>
        </pc:picChg>
        <pc:picChg chg="add mod">
          <ac:chgData name="Schoen, Natalie" userId="dfbec938-2264-4131-b9dd-4247e5caf005" providerId="ADAL" clId="{C9CDD705-680F-433E-84FF-2325DE28CFC5}" dt="2022-08-17T14:32:49.366" v="9684" actId="1076"/>
          <ac:picMkLst>
            <pc:docMk/>
            <pc:sldMk cId="1105725268" sldId="939"/>
            <ac:picMk id="10242" creationId="{2198C3E4-7C62-9F85-DA7B-D73C95F875DC}"/>
          </ac:picMkLst>
        </pc:picChg>
      </pc:sldChg>
      <pc:sldChg chg="addSp modSp add mod ord setBg replTag">
        <pc:chgData name="Schoen, Natalie" userId="dfbec938-2264-4131-b9dd-4247e5caf005" providerId="ADAL" clId="{C9CDD705-680F-433E-84FF-2325DE28CFC5}" dt="2022-08-17T14:37:02.192" v="9702" actId="1076"/>
        <pc:sldMkLst>
          <pc:docMk/>
          <pc:sldMk cId="3216027805" sldId="940"/>
        </pc:sldMkLst>
        <pc:spChg chg="add mod replST">
          <ac:chgData name="Schoen, Natalie" userId="dfbec938-2264-4131-b9dd-4247e5caf005" providerId="ADAL" clId="{C9CDD705-680F-433E-84FF-2325DE28CFC5}" dt="2022-08-17T14:37:02.192" v="9702" actId="1076"/>
          <ac:spMkLst>
            <pc:docMk/>
            <pc:sldMk cId="3216027805" sldId="940"/>
            <ac:spMk id="8" creationId="{92931682-652D-7AE5-FACC-4E790F2A624B}"/>
          </ac:spMkLst>
        </pc:spChg>
        <pc:spChg chg="add mod replST">
          <ac:chgData name="Schoen, Natalie" userId="dfbec938-2264-4131-b9dd-4247e5caf005" providerId="ADAL" clId="{C9CDD705-680F-433E-84FF-2325DE28CFC5}" dt="2022-08-16T19:56:30.442" v="7801"/>
          <ac:spMkLst>
            <pc:docMk/>
            <pc:sldMk cId="3216027805" sldId="940"/>
            <ac:spMk id="9" creationId="{C29FB420-EA59-9304-96B5-10778C649397}"/>
          </ac:spMkLst>
        </pc:spChg>
        <pc:picChg chg="add mod replST">
          <ac:chgData name="Schoen, Natalie" userId="dfbec938-2264-4131-b9dd-4247e5caf005" providerId="ADAL" clId="{C9CDD705-680F-433E-84FF-2325DE28CFC5}" dt="2022-08-16T19:56:30.272" v="7779"/>
          <ac:picMkLst>
            <pc:docMk/>
            <pc:sldMk cId="3216027805" sldId="940"/>
            <ac:picMk id="5" creationId="{E8137262-A764-A925-C83F-7D73804D29CF}"/>
          </ac:picMkLst>
        </pc:picChg>
        <pc:picChg chg="add mod replST">
          <ac:chgData name="Schoen, Natalie" userId="dfbec938-2264-4131-b9dd-4247e5caf005" providerId="ADAL" clId="{C9CDD705-680F-433E-84FF-2325DE28CFC5}" dt="2022-08-17T14:29:29.488" v="9604" actId="14100"/>
          <ac:picMkLst>
            <pc:docMk/>
            <pc:sldMk cId="3216027805" sldId="940"/>
            <ac:picMk id="7" creationId="{F65B1226-7233-9133-BC11-5EEA9F184E69}"/>
          </ac:picMkLst>
        </pc:picChg>
        <pc:picChg chg="add mod">
          <ac:chgData name="Schoen, Natalie" userId="dfbec938-2264-4131-b9dd-4247e5caf005" providerId="ADAL" clId="{C9CDD705-680F-433E-84FF-2325DE28CFC5}" dt="2022-08-17T14:29:41.635" v="9611" actId="1076"/>
          <ac:picMkLst>
            <pc:docMk/>
            <pc:sldMk cId="3216027805" sldId="940"/>
            <ac:picMk id="4098" creationId="{3AE94763-E4DC-31A6-FE9B-FAD0F58BE632}"/>
          </ac:picMkLst>
        </pc:picChg>
      </pc:sldChg>
      <pc:sldChg chg="addSp modSp add mod ord setBg replTag">
        <pc:chgData name="Schoen, Natalie" userId="dfbec938-2264-4131-b9dd-4247e5caf005" providerId="ADAL" clId="{C9CDD705-680F-433E-84FF-2325DE28CFC5}" dt="2022-08-17T14:31:28.572" v="9653" actId="1076"/>
        <pc:sldMkLst>
          <pc:docMk/>
          <pc:sldMk cId="869527817" sldId="941"/>
        </pc:sldMkLst>
        <pc:spChg chg="add mod replST">
          <ac:chgData name="Schoen, Natalie" userId="dfbec938-2264-4131-b9dd-4247e5caf005" providerId="ADAL" clId="{C9CDD705-680F-433E-84FF-2325DE28CFC5}" dt="2022-08-17T14:31:24.752" v="9651" actId="14100"/>
          <ac:spMkLst>
            <pc:docMk/>
            <pc:sldMk cId="869527817" sldId="941"/>
            <ac:spMk id="8" creationId="{87E0C4C6-0BE2-984A-0B43-4268AC4119F3}"/>
          </ac:spMkLst>
        </pc:spChg>
        <pc:spChg chg="add mod replST">
          <ac:chgData name="Schoen, Natalie" userId="dfbec938-2264-4131-b9dd-4247e5caf005" providerId="ADAL" clId="{C9CDD705-680F-433E-84FF-2325DE28CFC5}" dt="2022-08-16T19:56:30.744" v="7835"/>
          <ac:spMkLst>
            <pc:docMk/>
            <pc:sldMk cId="869527817" sldId="941"/>
            <ac:spMk id="9" creationId="{AA7F6C7C-634A-324D-5C45-61FED86D18BE}"/>
          </ac:spMkLst>
        </pc:spChg>
        <pc:picChg chg="add mod replST">
          <ac:chgData name="Schoen, Natalie" userId="dfbec938-2264-4131-b9dd-4247e5caf005" providerId="ADAL" clId="{C9CDD705-680F-433E-84FF-2325DE28CFC5}" dt="2022-08-16T19:56:30.575" v="7813"/>
          <ac:picMkLst>
            <pc:docMk/>
            <pc:sldMk cId="869527817" sldId="941"/>
            <ac:picMk id="5" creationId="{7517206E-BAB5-2466-F3AE-21327EDD5B72}"/>
          </ac:picMkLst>
        </pc:picChg>
        <pc:picChg chg="add mod replST">
          <ac:chgData name="Schoen, Natalie" userId="dfbec938-2264-4131-b9dd-4247e5caf005" providerId="ADAL" clId="{C9CDD705-680F-433E-84FF-2325DE28CFC5}" dt="2022-08-17T14:31:17.127" v="9647" actId="1076"/>
          <ac:picMkLst>
            <pc:docMk/>
            <pc:sldMk cId="869527817" sldId="941"/>
            <ac:picMk id="7" creationId="{E810ACD9-B4F0-CB37-4A41-5DA57AE37FBE}"/>
          </ac:picMkLst>
        </pc:picChg>
        <pc:picChg chg="add mod">
          <ac:chgData name="Schoen, Natalie" userId="dfbec938-2264-4131-b9dd-4247e5caf005" providerId="ADAL" clId="{C9CDD705-680F-433E-84FF-2325DE28CFC5}" dt="2022-08-17T14:31:28.572" v="9653" actId="1076"/>
          <ac:picMkLst>
            <pc:docMk/>
            <pc:sldMk cId="869527817" sldId="941"/>
            <ac:picMk id="7170" creationId="{86949E64-4A29-58D0-5EC2-2AEAF5FC470E}"/>
          </ac:picMkLst>
        </pc:picChg>
      </pc:sldChg>
      <pc:sldChg chg="addSp modSp add mod ord setBg replTag">
        <pc:chgData name="Schoen, Natalie" userId="dfbec938-2264-4131-b9dd-4247e5caf005" providerId="ADAL" clId="{C9CDD705-680F-433E-84FF-2325DE28CFC5}" dt="2022-08-16T20:13:26.210" v="7937"/>
        <pc:sldMkLst>
          <pc:docMk/>
          <pc:sldMk cId="3250164719" sldId="942"/>
        </pc:sldMkLst>
        <pc:spChg chg="add mod replST">
          <ac:chgData name="Schoen, Natalie" userId="dfbec938-2264-4131-b9dd-4247e5caf005" providerId="ADAL" clId="{C9CDD705-680F-433E-84FF-2325DE28CFC5}" dt="2022-08-16T19:56:31.001" v="7860"/>
          <ac:spMkLst>
            <pc:docMk/>
            <pc:sldMk cId="3250164719" sldId="942"/>
            <ac:spMk id="8" creationId="{A127D95C-4C2C-D508-E010-2B9C0A55B3C6}"/>
          </ac:spMkLst>
        </pc:spChg>
        <pc:spChg chg="add mod replST">
          <ac:chgData name="Schoen, Natalie" userId="dfbec938-2264-4131-b9dd-4247e5caf005" providerId="ADAL" clId="{C9CDD705-680F-433E-84FF-2325DE28CFC5}" dt="2022-08-16T19:56:31.049" v="7869"/>
          <ac:spMkLst>
            <pc:docMk/>
            <pc:sldMk cId="3250164719" sldId="942"/>
            <ac:spMk id="9" creationId="{B50830CA-ECDF-57C3-1190-E3CF56A1A456}"/>
          </ac:spMkLst>
        </pc:spChg>
        <pc:picChg chg="add mod replST">
          <ac:chgData name="Schoen, Natalie" userId="dfbec938-2264-4131-b9dd-4247e5caf005" providerId="ADAL" clId="{C9CDD705-680F-433E-84FF-2325DE28CFC5}" dt="2022-08-16T19:56:30.879" v="7847"/>
          <ac:picMkLst>
            <pc:docMk/>
            <pc:sldMk cId="3250164719" sldId="942"/>
            <ac:picMk id="5" creationId="{60DDFDA3-7690-1772-17EC-6C6EF5743103}"/>
          </ac:picMkLst>
        </pc:picChg>
        <pc:picChg chg="add mod replST">
          <ac:chgData name="Schoen, Natalie" userId="dfbec938-2264-4131-b9dd-4247e5caf005" providerId="ADAL" clId="{C9CDD705-680F-433E-84FF-2325DE28CFC5}" dt="2022-08-16T19:56:30.940" v="7851"/>
          <ac:picMkLst>
            <pc:docMk/>
            <pc:sldMk cId="3250164719" sldId="942"/>
            <ac:picMk id="7" creationId="{5702111F-18E4-CA9E-9B9E-A783F0C5F2F5}"/>
          </ac:picMkLst>
        </pc:picChg>
      </pc:sldChg>
      <pc:sldChg chg="addSp modSp add mod ord setBg replTag">
        <pc:chgData name="Schoen, Natalie" userId="dfbec938-2264-4131-b9dd-4247e5caf005" providerId="ADAL" clId="{C9CDD705-680F-433E-84FF-2325DE28CFC5}" dt="2022-08-17T15:48:25.126" v="9958" actId="20577"/>
        <pc:sldMkLst>
          <pc:docMk/>
          <pc:sldMk cId="3152281618" sldId="943"/>
        </pc:sldMkLst>
        <pc:spChg chg="add mod replST">
          <ac:chgData name="Schoen, Natalie" userId="dfbec938-2264-4131-b9dd-4247e5caf005" providerId="ADAL" clId="{C9CDD705-680F-433E-84FF-2325DE28CFC5}" dt="2022-08-17T14:28:34.984" v="9587" actId="1076"/>
          <ac:spMkLst>
            <pc:docMk/>
            <pc:sldMk cId="3152281618" sldId="943"/>
            <ac:spMk id="8" creationId="{FDC2E3AE-0CF3-266B-06D9-2470FE4F5153}"/>
          </ac:spMkLst>
        </pc:spChg>
        <pc:spChg chg="add mod replST">
          <ac:chgData name="Schoen, Natalie" userId="dfbec938-2264-4131-b9dd-4247e5caf005" providerId="ADAL" clId="{C9CDD705-680F-433E-84FF-2325DE28CFC5}" dt="2022-08-16T19:56:31.342" v="7903"/>
          <ac:spMkLst>
            <pc:docMk/>
            <pc:sldMk cId="3152281618" sldId="943"/>
            <ac:spMk id="9" creationId="{D688099A-9B5C-65BF-8581-E244CF403FCC}"/>
          </ac:spMkLst>
        </pc:spChg>
        <pc:graphicFrameChg chg="modGraphic">
          <ac:chgData name="Schoen, Natalie" userId="dfbec938-2264-4131-b9dd-4247e5caf005" providerId="ADAL" clId="{C9CDD705-680F-433E-84FF-2325DE28CFC5}" dt="2022-08-17T15:48:25.126" v="9958" actId="20577"/>
          <ac:graphicFrameMkLst>
            <pc:docMk/>
            <pc:sldMk cId="3152281618" sldId="943"/>
            <ac:graphicFrameMk id="12" creationId="{15A54547-9493-4A51-2859-AED382B7C81F}"/>
          </ac:graphicFrameMkLst>
        </pc:graphicFrameChg>
        <pc:picChg chg="add mod replST">
          <ac:chgData name="Schoen, Natalie" userId="dfbec938-2264-4131-b9dd-4247e5caf005" providerId="ADAL" clId="{C9CDD705-680F-433E-84FF-2325DE28CFC5}" dt="2022-08-16T19:56:31.176" v="7881"/>
          <ac:picMkLst>
            <pc:docMk/>
            <pc:sldMk cId="3152281618" sldId="943"/>
            <ac:picMk id="5" creationId="{9AD15D96-B223-ED25-2B8B-0132380C9B6D}"/>
          </ac:picMkLst>
        </pc:picChg>
        <pc:picChg chg="add mod replST">
          <ac:chgData name="Schoen, Natalie" userId="dfbec938-2264-4131-b9dd-4247e5caf005" providerId="ADAL" clId="{C9CDD705-680F-433E-84FF-2325DE28CFC5}" dt="2022-08-17T14:28:26.357" v="9583" actId="1076"/>
          <ac:picMkLst>
            <pc:docMk/>
            <pc:sldMk cId="3152281618" sldId="943"/>
            <ac:picMk id="7" creationId="{6C254DFE-C01A-F7A9-8007-A700D6DE601E}"/>
          </ac:picMkLst>
        </pc:picChg>
        <pc:picChg chg="add mod">
          <ac:chgData name="Schoen, Natalie" userId="dfbec938-2264-4131-b9dd-4247e5caf005" providerId="ADAL" clId="{C9CDD705-680F-433E-84FF-2325DE28CFC5}" dt="2022-08-17T14:28:39.800" v="9589" actId="1076"/>
          <ac:picMkLst>
            <pc:docMk/>
            <pc:sldMk cId="3152281618" sldId="943"/>
            <ac:picMk id="2050" creationId="{2519B6A0-5DB5-3E43-FF36-E15F61F1F5CB}"/>
          </ac:picMkLst>
        </pc:picChg>
      </pc:sldChg>
      <pc:sldChg chg="modSp mod">
        <pc:chgData name="Schoen, Natalie" userId="dfbec938-2264-4131-b9dd-4247e5caf005" providerId="ADAL" clId="{C9CDD705-680F-433E-84FF-2325DE28CFC5}" dt="2022-08-17T14:56:10.341" v="9725" actId="20577"/>
        <pc:sldMkLst>
          <pc:docMk/>
          <pc:sldMk cId="3051283079" sldId="944"/>
        </pc:sldMkLst>
        <pc:spChg chg="mod">
          <ac:chgData name="Schoen, Natalie" userId="dfbec938-2264-4131-b9dd-4247e5caf005" providerId="ADAL" clId="{C9CDD705-680F-433E-84FF-2325DE28CFC5}" dt="2022-08-17T14:56:10.341" v="9725" actId="20577"/>
          <ac:spMkLst>
            <pc:docMk/>
            <pc:sldMk cId="3051283079" sldId="944"/>
            <ac:spMk id="16" creationId="{B04D6D86-F5F0-3981-EC6D-1AB34DBCE364}"/>
          </ac:spMkLst>
        </pc:spChg>
        <pc:graphicFrameChg chg="mod modGraphic">
          <ac:chgData name="Schoen, Natalie" userId="dfbec938-2264-4131-b9dd-4247e5caf005" providerId="ADAL" clId="{C9CDD705-680F-433E-84FF-2325DE28CFC5}" dt="2022-08-16T22:00:15.218" v="8200" actId="122"/>
          <ac:graphicFrameMkLst>
            <pc:docMk/>
            <pc:sldMk cId="3051283079" sldId="944"/>
            <ac:graphicFrameMk id="8" creationId="{6BD7A18C-5184-1B53-C126-71CBE54AE4D2}"/>
          </ac:graphicFrameMkLst>
        </pc:graphicFrameChg>
      </pc:sldChg>
      <pc:sldChg chg="delSp mod">
        <pc:chgData name="Schoen, Natalie" userId="dfbec938-2264-4131-b9dd-4247e5caf005" providerId="ADAL" clId="{C9CDD705-680F-433E-84FF-2325DE28CFC5}" dt="2022-08-17T04:30:00.182" v="8597" actId="478"/>
        <pc:sldMkLst>
          <pc:docMk/>
          <pc:sldMk cId="101290642" sldId="946"/>
        </pc:sldMkLst>
        <pc:picChg chg="del">
          <ac:chgData name="Schoen, Natalie" userId="dfbec938-2264-4131-b9dd-4247e5caf005" providerId="ADAL" clId="{C9CDD705-680F-433E-84FF-2325DE28CFC5}" dt="2022-08-17T04:30:00.182" v="8597" actId="478"/>
          <ac:picMkLst>
            <pc:docMk/>
            <pc:sldMk cId="101290642" sldId="946"/>
            <ac:picMk id="11" creationId="{3B91C508-9CC0-17CC-38F7-540990D3573A}"/>
          </ac:picMkLst>
        </pc:picChg>
      </pc:sldChg>
      <pc:sldChg chg="delSp modSp mod modCm">
        <pc:chgData name="Schoen, Natalie" userId="dfbec938-2264-4131-b9dd-4247e5caf005" providerId="ADAL" clId="{C9CDD705-680F-433E-84FF-2325DE28CFC5}" dt="2022-08-17T15:05:35.762" v="9753"/>
        <pc:sldMkLst>
          <pc:docMk/>
          <pc:sldMk cId="1076816798" sldId="947"/>
        </pc:sldMkLst>
        <pc:spChg chg="del">
          <ac:chgData name="Schoen, Natalie" userId="dfbec938-2264-4131-b9dd-4247e5caf005" providerId="ADAL" clId="{C9CDD705-680F-433E-84FF-2325DE28CFC5}" dt="2022-08-17T05:19:03.362" v="9486" actId="478"/>
          <ac:spMkLst>
            <pc:docMk/>
            <pc:sldMk cId="1076816798" sldId="947"/>
            <ac:spMk id="3" creationId="{A25AA230-9AC8-0355-EFE1-91D56DEB7D44}"/>
          </ac:spMkLst>
        </pc:spChg>
        <pc:graphicFrameChg chg="mod modGraphic">
          <ac:chgData name="Schoen, Natalie" userId="dfbec938-2264-4131-b9dd-4247e5caf005" providerId="ADAL" clId="{C9CDD705-680F-433E-84FF-2325DE28CFC5}" dt="2022-08-16T21:59:52.754" v="8198" actId="122"/>
          <ac:graphicFrameMkLst>
            <pc:docMk/>
            <pc:sldMk cId="1076816798" sldId="947"/>
            <ac:graphicFrameMk id="12" creationId="{46FC9B9C-3ED9-2FB0-C08C-C938DCD820BB}"/>
          </ac:graphicFrameMkLst>
        </pc:graphicFrameChg>
        <pc:graphicFrameChg chg="mod modGraphic">
          <ac:chgData name="Schoen, Natalie" userId="dfbec938-2264-4131-b9dd-4247e5caf005" providerId="ADAL" clId="{C9CDD705-680F-433E-84FF-2325DE28CFC5}" dt="2022-08-17T15:05:03.012" v="9752"/>
          <ac:graphicFrameMkLst>
            <pc:docMk/>
            <pc:sldMk cId="1076816798" sldId="947"/>
            <ac:graphicFrameMk id="13" creationId="{AE061C35-E7F0-1EE1-B6DC-609F4B5BCA5E}"/>
          </ac:graphicFrameMkLst>
        </pc:graphicFrameChg>
      </pc:sldChg>
      <pc:sldChg chg="modSp mod">
        <pc:chgData name="Schoen, Natalie" userId="dfbec938-2264-4131-b9dd-4247e5caf005" providerId="ADAL" clId="{C9CDD705-680F-433E-84FF-2325DE28CFC5}" dt="2022-08-17T18:50:58.636" v="9965" actId="20577"/>
        <pc:sldMkLst>
          <pc:docMk/>
          <pc:sldMk cId="653497574" sldId="951"/>
        </pc:sldMkLst>
        <pc:spChg chg="mod">
          <ac:chgData name="Schoen, Natalie" userId="dfbec938-2264-4131-b9dd-4247e5caf005" providerId="ADAL" clId="{C9CDD705-680F-433E-84FF-2325DE28CFC5}" dt="2022-08-17T18:50:58.636" v="9965" actId="20577"/>
          <ac:spMkLst>
            <pc:docMk/>
            <pc:sldMk cId="653497574" sldId="951"/>
            <ac:spMk id="9" creationId="{8C6424BB-F252-76B1-D58B-DA906D3B0078}"/>
          </ac:spMkLst>
        </pc:spChg>
      </pc:sldChg>
      <pc:sldChg chg="addSp delSp modSp add mod modShow">
        <pc:chgData name="Schoen, Natalie" userId="dfbec938-2264-4131-b9dd-4247e5caf005" providerId="ADAL" clId="{C9CDD705-680F-433E-84FF-2325DE28CFC5}" dt="2022-08-17T04:29:19.677" v="8579" actId="1076"/>
        <pc:sldMkLst>
          <pc:docMk/>
          <pc:sldMk cId="3136336763" sldId="952"/>
        </pc:sldMkLst>
        <pc:spChg chg="del">
          <ac:chgData name="Schoen, Natalie" userId="dfbec938-2264-4131-b9dd-4247e5caf005" providerId="ADAL" clId="{C9CDD705-680F-433E-84FF-2325DE28CFC5}" dt="2022-08-17T04:25:45.815" v="8497" actId="478"/>
          <ac:spMkLst>
            <pc:docMk/>
            <pc:sldMk cId="3136336763" sldId="952"/>
            <ac:spMk id="9" creationId="{B8B24A87-E7EB-9A51-9FF3-322D66091C4B}"/>
          </ac:spMkLst>
        </pc:spChg>
        <pc:spChg chg="del mod">
          <ac:chgData name="Schoen, Natalie" userId="dfbec938-2264-4131-b9dd-4247e5caf005" providerId="ADAL" clId="{C9CDD705-680F-433E-84FF-2325DE28CFC5}" dt="2022-08-17T04:25:44.350" v="8496" actId="478"/>
          <ac:spMkLst>
            <pc:docMk/>
            <pc:sldMk cId="3136336763" sldId="952"/>
            <ac:spMk id="10" creationId="{A980A77B-200A-BB82-A3AC-C2E41720BC0F}"/>
          </ac:spMkLst>
        </pc:spChg>
        <pc:spChg chg="del">
          <ac:chgData name="Schoen, Natalie" userId="dfbec938-2264-4131-b9dd-4247e5caf005" providerId="ADAL" clId="{C9CDD705-680F-433E-84FF-2325DE28CFC5}" dt="2022-08-17T04:25:47.249" v="8498" actId="478"/>
          <ac:spMkLst>
            <pc:docMk/>
            <pc:sldMk cId="3136336763" sldId="952"/>
            <ac:spMk id="11" creationId="{1D72215E-0F03-00EB-F3FE-FE6132733C77}"/>
          </ac:spMkLst>
        </pc:spChg>
        <pc:spChg chg="add mod">
          <ac:chgData name="Schoen, Natalie" userId="dfbec938-2264-4131-b9dd-4247e5caf005" providerId="ADAL" clId="{C9CDD705-680F-433E-84FF-2325DE28CFC5}" dt="2022-08-17T04:29:19.677" v="8579" actId="1076"/>
          <ac:spMkLst>
            <pc:docMk/>
            <pc:sldMk cId="3136336763" sldId="952"/>
            <ac:spMk id="15" creationId="{4AEDA713-FB8B-FC85-087C-59BB6CCEEBB9}"/>
          </ac:spMkLst>
        </pc:spChg>
        <pc:graphicFrameChg chg="del">
          <ac:chgData name="Schoen, Natalie" userId="dfbec938-2264-4131-b9dd-4247e5caf005" providerId="ADAL" clId="{C9CDD705-680F-433E-84FF-2325DE28CFC5}" dt="2022-08-17T04:25:40.622" v="8493" actId="478"/>
          <ac:graphicFrameMkLst>
            <pc:docMk/>
            <pc:sldMk cId="3136336763" sldId="952"/>
            <ac:graphicFrameMk id="2" creationId="{888B062C-17A1-6A64-14A2-3ED775E3A3DF}"/>
          </ac:graphicFrameMkLst>
        </pc:graphicFrameChg>
        <pc:graphicFrameChg chg="del">
          <ac:chgData name="Schoen, Natalie" userId="dfbec938-2264-4131-b9dd-4247e5caf005" providerId="ADAL" clId="{C9CDD705-680F-433E-84FF-2325DE28CFC5}" dt="2022-08-17T04:25:41.909" v="8494" actId="478"/>
          <ac:graphicFrameMkLst>
            <pc:docMk/>
            <pc:sldMk cId="3136336763" sldId="952"/>
            <ac:graphicFrameMk id="5" creationId="{2DEBA510-9BAB-AC0A-31AC-C3D76F82DC3C}"/>
          </ac:graphicFrameMkLst>
        </pc:graphicFrameChg>
        <pc:graphicFrameChg chg="del">
          <ac:chgData name="Schoen, Natalie" userId="dfbec938-2264-4131-b9dd-4247e5caf005" providerId="ADAL" clId="{C9CDD705-680F-433E-84FF-2325DE28CFC5}" dt="2022-08-17T04:25:38.599" v="8492" actId="478"/>
          <ac:graphicFrameMkLst>
            <pc:docMk/>
            <pc:sldMk cId="3136336763" sldId="952"/>
            <ac:graphicFrameMk id="7" creationId="{9C5C27E5-1F87-F615-349B-54B5E93591B7}"/>
          </ac:graphicFrameMkLst>
        </pc:graphicFrameChg>
        <pc:picChg chg="add del mod">
          <ac:chgData name="Schoen, Natalie" userId="dfbec938-2264-4131-b9dd-4247e5caf005" providerId="ADAL" clId="{C9CDD705-680F-433E-84FF-2325DE28CFC5}" dt="2022-08-17T04:27:49.470" v="8519" actId="478"/>
          <ac:picMkLst>
            <pc:docMk/>
            <pc:sldMk cId="3136336763" sldId="952"/>
            <ac:picMk id="8" creationId="{CCDF3C8B-52FC-B1DD-5323-D123698860A4}"/>
          </ac:picMkLst>
        </pc:picChg>
        <pc:picChg chg="add mod ord">
          <ac:chgData name="Schoen, Natalie" userId="dfbec938-2264-4131-b9dd-4247e5caf005" providerId="ADAL" clId="{C9CDD705-680F-433E-84FF-2325DE28CFC5}" dt="2022-08-17T04:29:07.890" v="8576" actId="1076"/>
          <ac:picMkLst>
            <pc:docMk/>
            <pc:sldMk cId="3136336763" sldId="952"/>
            <ac:picMk id="14" creationId="{8C00D0B1-9BD0-5C4B-3926-C9C1528EFB7E}"/>
          </ac:picMkLst>
        </pc:picChg>
      </pc:sldChg>
      <pc:sldChg chg="addSp delSp modSp add mod">
        <pc:chgData name="Schoen, Natalie" userId="dfbec938-2264-4131-b9dd-4247e5caf005" providerId="ADAL" clId="{C9CDD705-680F-433E-84FF-2325DE28CFC5}" dt="2022-08-17T04:29:36.777" v="8596" actId="1076"/>
        <pc:sldMkLst>
          <pc:docMk/>
          <pc:sldMk cId="3773282870" sldId="953"/>
        </pc:sldMkLst>
        <pc:spChg chg="add mod">
          <ac:chgData name="Schoen, Natalie" userId="dfbec938-2264-4131-b9dd-4247e5caf005" providerId="ADAL" clId="{C9CDD705-680F-433E-84FF-2325DE28CFC5}" dt="2022-08-17T04:29:36.777" v="8596" actId="1076"/>
          <ac:spMkLst>
            <pc:docMk/>
            <pc:sldMk cId="3773282870" sldId="953"/>
            <ac:spMk id="7" creationId="{55A0F7BC-9A41-BB38-DBD2-C278E081A186}"/>
          </ac:spMkLst>
        </pc:spChg>
        <pc:picChg chg="mod ord modCrop">
          <ac:chgData name="Schoen, Natalie" userId="dfbec938-2264-4131-b9dd-4247e5caf005" providerId="ADAL" clId="{C9CDD705-680F-433E-84FF-2325DE28CFC5}" dt="2022-08-17T04:28:27.028" v="8532" actId="1076"/>
          <ac:picMkLst>
            <pc:docMk/>
            <pc:sldMk cId="3773282870" sldId="953"/>
            <ac:picMk id="8" creationId="{CCDF3C8B-52FC-B1DD-5323-D123698860A4}"/>
          </ac:picMkLst>
        </pc:picChg>
        <pc:picChg chg="del">
          <ac:chgData name="Schoen, Natalie" userId="dfbec938-2264-4131-b9dd-4247e5caf005" providerId="ADAL" clId="{C9CDD705-680F-433E-84FF-2325DE28CFC5}" dt="2022-08-17T04:27:07.220" v="8511" actId="478"/>
          <ac:picMkLst>
            <pc:docMk/>
            <pc:sldMk cId="3773282870" sldId="953"/>
            <ac:picMk id="14" creationId="{8C00D0B1-9BD0-5C4B-3926-C9C1528EFB7E}"/>
          </ac:picMkLst>
        </pc:picChg>
      </pc:sldChg>
      <pc:sldChg chg="addSp delSp modSp add mod">
        <pc:chgData name="Schoen, Natalie" userId="dfbec938-2264-4131-b9dd-4247e5caf005" providerId="ADAL" clId="{C9CDD705-680F-433E-84FF-2325DE28CFC5}" dt="2022-08-17T15:22:21.156" v="9894"/>
        <pc:sldMkLst>
          <pc:docMk/>
          <pc:sldMk cId="3804483658" sldId="954"/>
        </pc:sldMkLst>
        <pc:grpChg chg="del">
          <ac:chgData name="Schoen, Natalie" userId="dfbec938-2264-4131-b9dd-4247e5caf005" providerId="ADAL" clId="{C9CDD705-680F-433E-84FF-2325DE28CFC5}" dt="2022-08-17T04:40:27.465" v="8825" actId="478"/>
          <ac:grpSpMkLst>
            <pc:docMk/>
            <pc:sldMk cId="3804483658" sldId="954"/>
            <ac:grpSpMk id="9" creationId="{7D0C244A-A749-6293-10EE-02CD39779ABD}"/>
          </ac:grpSpMkLst>
        </pc:grpChg>
        <pc:graphicFrameChg chg="mod modGraphic">
          <ac:chgData name="Schoen, Natalie" userId="dfbec938-2264-4131-b9dd-4247e5caf005" providerId="ADAL" clId="{C9CDD705-680F-433E-84FF-2325DE28CFC5}" dt="2022-08-17T15:22:21.156" v="9894"/>
          <ac:graphicFrameMkLst>
            <pc:docMk/>
            <pc:sldMk cId="3804483658" sldId="954"/>
            <ac:graphicFrameMk id="10" creationId="{77D789D0-0599-1BED-304B-95F2683DDF13}"/>
          </ac:graphicFrameMkLst>
        </pc:graphicFrameChg>
        <pc:picChg chg="add mod">
          <ac:chgData name="Schoen, Natalie" userId="dfbec938-2264-4131-b9dd-4247e5caf005" providerId="ADAL" clId="{C9CDD705-680F-433E-84FF-2325DE28CFC5}" dt="2022-08-17T05:08:04.334" v="8920" actId="1076"/>
          <ac:picMkLst>
            <pc:docMk/>
            <pc:sldMk cId="3804483658" sldId="954"/>
            <ac:picMk id="2" creationId="{74EA40AE-175A-F27A-7446-493DA2CF856A}"/>
          </ac:picMkLst>
        </pc:picChg>
      </pc:sldChg>
      <pc:sldMasterChg chg="delSldLayout">
        <pc:chgData name="Schoen, Natalie" userId="dfbec938-2264-4131-b9dd-4247e5caf005" providerId="ADAL" clId="{C9CDD705-680F-433E-84FF-2325DE28CFC5}" dt="2022-08-16T17:57:17.072" v="7230" actId="2696"/>
        <pc:sldMasterMkLst>
          <pc:docMk/>
          <pc:sldMasterMk cId="1577314935" sldId="2147483958"/>
        </pc:sldMasterMkLst>
        <pc:sldLayoutChg chg="del">
          <pc:chgData name="Schoen, Natalie" userId="dfbec938-2264-4131-b9dd-4247e5caf005" providerId="ADAL" clId="{C9CDD705-680F-433E-84FF-2325DE28CFC5}" dt="2022-08-16T17:57:17.072" v="7230" actId="2696"/>
          <pc:sldLayoutMkLst>
            <pc:docMk/>
            <pc:sldMasterMk cId="1577314935" sldId="2147483958"/>
            <pc:sldLayoutMk cId="3334629294" sldId="2147483993"/>
          </pc:sldLayoutMkLst>
        </pc:sldLayoutChg>
      </pc:sldMasterChg>
    </pc:docChg>
  </pc:docChgLst>
  <pc:docChgLst>
    <pc:chgData name="Field, Scott" userId="1af7d331-902d-4752-9987-ea455d99ec99" providerId="ADAL" clId="{7CABE795-CE8E-43A2-88CF-D1F42E357936}"/>
    <pc:docChg chg="undo redo custSel addSld delSld modSld sldOrd modMainMaster modSection">
      <pc:chgData name="Field, Scott" userId="1af7d331-902d-4752-9987-ea455d99ec99" providerId="ADAL" clId="{7CABE795-CE8E-43A2-88CF-D1F42E357936}" dt="2022-08-17T15:57:09.787" v="2353"/>
      <pc:docMkLst>
        <pc:docMk/>
      </pc:docMkLst>
      <pc:sldChg chg="addSp delSp modSp mod delCm">
        <pc:chgData name="Field, Scott" userId="1af7d331-902d-4752-9987-ea455d99ec99" providerId="ADAL" clId="{7CABE795-CE8E-43A2-88CF-D1F42E357936}" dt="2022-08-17T14:58:56.494" v="2011" actId="14100"/>
        <pc:sldMkLst>
          <pc:docMk/>
          <pc:sldMk cId="1473134610" sldId="263"/>
        </pc:sldMkLst>
        <pc:spChg chg="add mod">
          <ac:chgData name="Field, Scott" userId="1af7d331-902d-4752-9987-ea455d99ec99" providerId="ADAL" clId="{7CABE795-CE8E-43A2-88CF-D1F42E357936}" dt="2022-08-17T14:55:46.530" v="2003" actId="1076"/>
          <ac:spMkLst>
            <pc:docMk/>
            <pc:sldMk cId="1473134610" sldId="263"/>
            <ac:spMk id="8" creationId="{8E21863F-141B-E644-39FE-E2EB794A563B}"/>
          </ac:spMkLst>
        </pc:spChg>
        <pc:spChg chg="mod">
          <ac:chgData name="Field, Scott" userId="1af7d331-902d-4752-9987-ea455d99ec99" providerId="ADAL" clId="{7CABE795-CE8E-43A2-88CF-D1F42E357936}" dt="2022-08-17T14:56:22.942" v="2008" actId="1076"/>
          <ac:spMkLst>
            <pc:docMk/>
            <pc:sldMk cId="1473134610" sldId="263"/>
            <ac:spMk id="35" creationId="{AEAB4D7D-8E13-4818-9CF4-CB7BDAEDE296}"/>
          </ac:spMkLst>
        </pc:spChg>
        <pc:spChg chg="mod">
          <ac:chgData name="Field, Scott" userId="1af7d331-902d-4752-9987-ea455d99ec99" providerId="ADAL" clId="{7CABE795-CE8E-43A2-88CF-D1F42E357936}" dt="2022-08-17T14:58:56.494" v="2011" actId="14100"/>
          <ac:spMkLst>
            <pc:docMk/>
            <pc:sldMk cId="1473134610" sldId="263"/>
            <ac:spMk id="36" creationId="{C994D666-E905-4EA4-9448-0FF428FBD4F6}"/>
          </ac:spMkLst>
        </pc:spChg>
        <pc:picChg chg="del">
          <ac:chgData name="Field, Scott" userId="1af7d331-902d-4752-9987-ea455d99ec99" providerId="ADAL" clId="{7CABE795-CE8E-43A2-88CF-D1F42E357936}" dt="2022-08-17T14:55:00.918" v="1985" actId="478"/>
          <ac:picMkLst>
            <pc:docMk/>
            <pc:sldMk cId="1473134610" sldId="263"/>
            <ac:picMk id="16" creationId="{1DA97A97-8C96-4A2E-B0AE-3356A9E6B2EA}"/>
          </ac:picMkLst>
        </pc:picChg>
      </pc:sldChg>
      <pc:sldChg chg="modSp mod delCm">
        <pc:chgData name="Field, Scott" userId="1af7d331-902d-4752-9987-ea455d99ec99" providerId="ADAL" clId="{7CABE795-CE8E-43A2-88CF-D1F42E357936}" dt="2022-08-12T18:45:38.339" v="40"/>
        <pc:sldMkLst>
          <pc:docMk/>
          <pc:sldMk cId="35515058" sldId="330"/>
        </pc:sldMkLst>
        <pc:spChg chg="mod">
          <ac:chgData name="Field, Scott" userId="1af7d331-902d-4752-9987-ea455d99ec99" providerId="ADAL" clId="{7CABE795-CE8E-43A2-88CF-D1F42E357936}" dt="2022-08-12T18:31:39.513" v="39" actId="20577"/>
          <ac:spMkLst>
            <pc:docMk/>
            <pc:sldMk cId="35515058" sldId="330"/>
            <ac:spMk id="7" creationId="{E547FCCD-7C7C-4EBE-9321-20FB4A1A67F1}"/>
          </ac:spMkLst>
        </pc:spChg>
        <pc:spChg chg="mod">
          <ac:chgData name="Field, Scott" userId="1af7d331-902d-4752-9987-ea455d99ec99" providerId="ADAL" clId="{7CABE795-CE8E-43A2-88CF-D1F42E357936}" dt="2022-08-12T18:30:36.190" v="12" actId="13926"/>
          <ac:spMkLst>
            <pc:docMk/>
            <pc:sldMk cId="35515058" sldId="330"/>
            <ac:spMk id="9" creationId="{380247C0-CFD8-40DC-BD20-D7B8898F94DE}"/>
          </ac:spMkLst>
        </pc:spChg>
      </pc:sldChg>
      <pc:sldChg chg="addSp modSp mod">
        <pc:chgData name="Field, Scott" userId="1af7d331-902d-4752-9987-ea455d99ec99" providerId="ADAL" clId="{7CABE795-CE8E-43A2-88CF-D1F42E357936}" dt="2022-08-17T01:04:19.077" v="1092" actId="948"/>
        <pc:sldMkLst>
          <pc:docMk/>
          <pc:sldMk cId="463409800" sldId="333"/>
        </pc:sldMkLst>
        <pc:spChg chg="mod">
          <ac:chgData name="Field, Scott" userId="1af7d331-902d-4752-9987-ea455d99ec99" providerId="ADAL" clId="{7CABE795-CE8E-43A2-88CF-D1F42E357936}" dt="2022-08-17T01:03:21.424" v="1077" actId="113"/>
          <ac:spMkLst>
            <pc:docMk/>
            <pc:sldMk cId="463409800" sldId="333"/>
            <ac:spMk id="2" creationId="{2FAC97F3-5C50-4AB3-8483-700C96401E16}"/>
          </ac:spMkLst>
        </pc:spChg>
        <pc:spChg chg="mod">
          <ac:chgData name="Field, Scott" userId="1af7d331-902d-4752-9987-ea455d99ec99" providerId="ADAL" clId="{7CABE795-CE8E-43A2-88CF-D1F42E357936}" dt="2022-08-15T14:57:48.507" v="388"/>
          <ac:spMkLst>
            <pc:docMk/>
            <pc:sldMk cId="463409800" sldId="333"/>
            <ac:spMk id="4" creationId="{6890FFD7-70D8-4123-A327-DED9251F5BDE}"/>
          </ac:spMkLst>
        </pc:spChg>
        <pc:spChg chg="mod">
          <ac:chgData name="Field, Scott" userId="1af7d331-902d-4752-9987-ea455d99ec99" providerId="ADAL" clId="{7CABE795-CE8E-43A2-88CF-D1F42E357936}" dt="2022-08-17T01:04:19.077" v="1092" actId="948"/>
          <ac:spMkLst>
            <pc:docMk/>
            <pc:sldMk cId="463409800" sldId="333"/>
            <ac:spMk id="5" creationId="{D5862E62-04DF-4472-973B-36757F44A76D}"/>
          </ac:spMkLst>
        </pc:spChg>
        <pc:picChg chg="add mod">
          <ac:chgData name="Field, Scott" userId="1af7d331-902d-4752-9987-ea455d99ec99" providerId="ADAL" clId="{7CABE795-CE8E-43A2-88CF-D1F42E357936}" dt="2022-08-12T19:02:53.929" v="46"/>
          <ac:picMkLst>
            <pc:docMk/>
            <pc:sldMk cId="463409800" sldId="333"/>
            <ac:picMk id="6" creationId="{363713A1-C1B0-6BEC-D488-427EBCCBA1A6}"/>
          </ac:picMkLst>
        </pc:picChg>
        <pc:picChg chg="mod">
          <ac:chgData name="Field, Scott" userId="1af7d331-902d-4752-9987-ea455d99ec99" providerId="ADAL" clId="{7CABE795-CE8E-43A2-88CF-D1F42E357936}" dt="2022-08-17T01:03:38.488" v="1083" actId="1076"/>
          <ac:picMkLst>
            <pc:docMk/>
            <pc:sldMk cId="463409800" sldId="333"/>
            <ac:picMk id="8" creationId="{504FF910-DC46-4360-89AA-85E31D621816}"/>
          </ac:picMkLst>
        </pc:picChg>
      </pc:sldChg>
      <pc:sldChg chg="addSp modSp">
        <pc:chgData name="Field, Scott" userId="1af7d331-902d-4752-9987-ea455d99ec99" providerId="ADAL" clId="{7CABE795-CE8E-43A2-88CF-D1F42E357936}" dt="2022-08-15T14:57:48.507" v="388"/>
        <pc:sldMkLst>
          <pc:docMk/>
          <pc:sldMk cId="4082267858" sldId="334"/>
        </pc:sldMkLst>
        <pc:spChg chg="mod">
          <ac:chgData name="Field, Scott" userId="1af7d331-902d-4752-9987-ea455d99ec99" providerId="ADAL" clId="{7CABE795-CE8E-43A2-88CF-D1F42E357936}" dt="2022-08-15T14:57:48.507" v="388"/>
          <ac:spMkLst>
            <pc:docMk/>
            <pc:sldMk cId="4082267858" sldId="334"/>
            <ac:spMk id="4" creationId="{A7312381-AD30-4816-9A14-C7472E4FD217}"/>
          </ac:spMkLst>
        </pc:spChg>
        <pc:picChg chg="add mod">
          <ac:chgData name="Field, Scott" userId="1af7d331-902d-4752-9987-ea455d99ec99" providerId="ADAL" clId="{7CABE795-CE8E-43A2-88CF-D1F42E357936}" dt="2022-08-12T19:02:55.289" v="47"/>
          <ac:picMkLst>
            <pc:docMk/>
            <pc:sldMk cId="4082267858" sldId="334"/>
            <ac:picMk id="8" creationId="{CD63D071-1CB1-400C-2E8D-04C04CD6D442}"/>
          </ac:picMkLst>
        </pc:picChg>
      </pc:sldChg>
      <pc:sldChg chg="addSp modSp">
        <pc:chgData name="Field, Scott" userId="1af7d331-902d-4752-9987-ea455d99ec99" providerId="ADAL" clId="{7CABE795-CE8E-43A2-88CF-D1F42E357936}" dt="2022-08-12T19:03:05.371" v="54"/>
        <pc:sldMkLst>
          <pc:docMk/>
          <pc:sldMk cId="3225931240" sldId="335"/>
        </pc:sldMkLst>
        <pc:picChg chg="add mod">
          <ac:chgData name="Field, Scott" userId="1af7d331-902d-4752-9987-ea455d99ec99" providerId="ADAL" clId="{7CABE795-CE8E-43A2-88CF-D1F42E357936}" dt="2022-08-12T19:03:05.371" v="54"/>
          <ac:picMkLst>
            <pc:docMk/>
            <pc:sldMk cId="3225931240" sldId="335"/>
            <ac:picMk id="8" creationId="{ED6B0D0D-9E4A-D69D-C2FC-53C26474414A}"/>
          </ac:picMkLst>
        </pc:picChg>
      </pc:sldChg>
      <pc:sldChg chg="addSp modSp del ord">
        <pc:chgData name="Field, Scott" userId="1af7d331-902d-4752-9987-ea455d99ec99" providerId="ADAL" clId="{7CABE795-CE8E-43A2-88CF-D1F42E357936}" dt="2022-08-17T01:08:53.019" v="1103" actId="2696"/>
        <pc:sldMkLst>
          <pc:docMk/>
          <pc:sldMk cId="44434585" sldId="336"/>
        </pc:sldMkLst>
        <pc:picChg chg="add mod">
          <ac:chgData name="Field, Scott" userId="1af7d331-902d-4752-9987-ea455d99ec99" providerId="ADAL" clId="{7CABE795-CE8E-43A2-88CF-D1F42E357936}" dt="2022-08-12T19:03:06.128" v="55"/>
          <ac:picMkLst>
            <pc:docMk/>
            <pc:sldMk cId="44434585" sldId="336"/>
            <ac:picMk id="6" creationId="{298BD108-6F7C-674E-6264-2D5603D774BF}"/>
          </ac:picMkLst>
        </pc:picChg>
      </pc:sldChg>
      <pc:sldChg chg="addSp delSp modSp mod">
        <pc:chgData name="Field, Scott" userId="1af7d331-902d-4752-9987-ea455d99ec99" providerId="ADAL" clId="{7CABE795-CE8E-43A2-88CF-D1F42E357936}" dt="2022-08-15T14:57:48.507" v="388"/>
        <pc:sldMkLst>
          <pc:docMk/>
          <pc:sldMk cId="269471630" sldId="338"/>
        </pc:sldMkLst>
        <pc:spChg chg="mod">
          <ac:chgData name="Field, Scott" userId="1af7d331-902d-4752-9987-ea455d99ec99" providerId="ADAL" clId="{7CABE795-CE8E-43A2-88CF-D1F42E357936}" dt="2022-08-15T14:57:48.507" v="388"/>
          <ac:spMkLst>
            <pc:docMk/>
            <pc:sldMk cId="269471630" sldId="338"/>
            <ac:spMk id="4" creationId="{A039376B-2E11-41C7-BD32-F1D99805CA50}"/>
          </ac:spMkLst>
        </pc:spChg>
        <pc:picChg chg="add mod">
          <ac:chgData name="Field, Scott" userId="1af7d331-902d-4752-9987-ea455d99ec99" providerId="ADAL" clId="{7CABE795-CE8E-43A2-88CF-D1F42E357936}" dt="2022-08-12T19:02:56.341" v="48"/>
          <ac:picMkLst>
            <pc:docMk/>
            <pc:sldMk cId="269471630" sldId="338"/>
            <ac:picMk id="6" creationId="{3FF7E19B-AE96-10C1-AF8A-B289C08476A9}"/>
          </ac:picMkLst>
        </pc:picChg>
        <pc:picChg chg="del">
          <ac:chgData name="Field, Scott" userId="1af7d331-902d-4752-9987-ea455d99ec99" providerId="ADAL" clId="{7CABE795-CE8E-43A2-88CF-D1F42E357936}" dt="2022-08-12T19:21:25.941" v="193" actId="478"/>
          <ac:picMkLst>
            <pc:docMk/>
            <pc:sldMk cId="269471630" sldId="338"/>
            <ac:picMk id="8" creationId="{102E464D-0991-FD12-876D-FA389AF47D5E}"/>
          </ac:picMkLst>
        </pc:picChg>
      </pc:sldChg>
      <pc:sldChg chg="addSp modSp mod delCm modCm">
        <pc:chgData name="Field, Scott" userId="1af7d331-902d-4752-9987-ea455d99ec99" providerId="ADAL" clId="{7CABE795-CE8E-43A2-88CF-D1F42E357936}" dt="2022-08-17T00:57:33.704" v="1052"/>
        <pc:sldMkLst>
          <pc:docMk/>
          <pc:sldMk cId="1314379" sldId="360"/>
        </pc:sldMkLst>
        <pc:spChg chg="mod">
          <ac:chgData name="Field, Scott" userId="1af7d331-902d-4752-9987-ea455d99ec99" providerId="ADAL" clId="{7CABE795-CE8E-43A2-88CF-D1F42E357936}" dt="2022-08-15T20:23:23.304" v="606" actId="13926"/>
          <ac:spMkLst>
            <pc:docMk/>
            <pc:sldMk cId="1314379" sldId="360"/>
            <ac:spMk id="2" creationId="{B014225F-48BD-4EFD-9DF1-2B907EDD1B44}"/>
          </ac:spMkLst>
        </pc:spChg>
        <pc:graphicFrameChg chg="mod modGraphic">
          <ac:chgData name="Field, Scott" userId="1af7d331-902d-4752-9987-ea455d99ec99" providerId="ADAL" clId="{7CABE795-CE8E-43A2-88CF-D1F42E357936}" dt="2022-08-15T20:23:06.694" v="604" actId="20577"/>
          <ac:graphicFrameMkLst>
            <pc:docMk/>
            <pc:sldMk cId="1314379" sldId="360"/>
            <ac:graphicFrameMk id="6" creationId="{72E2D575-100C-DBF4-8E6F-E5CB042F3A89}"/>
          </ac:graphicFrameMkLst>
        </pc:graphicFrameChg>
        <pc:picChg chg="add mod">
          <ac:chgData name="Field, Scott" userId="1af7d331-902d-4752-9987-ea455d99ec99" providerId="ADAL" clId="{7CABE795-CE8E-43A2-88CF-D1F42E357936}" dt="2022-08-12T19:05:10.654" v="162"/>
          <ac:picMkLst>
            <pc:docMk/>
            <pc:sldMk cId="1314379" sldId="360"/>
            <ac:picMk id="5" creationId="{71AE6972-0D2F-C4E3-5ECB-F9CB25924D51}"/>
          </ac:picMkLst>
        </pc:picChg>
      </pc:sldChg>
      <pc:sldChg chg="addSp modSp">
        <pc:chgData name="Field, Scott" userId="1af7d331-902d-4752-9987-ea455d99ec99" providerId="ADAL" clId="{7CABE795-CE8E-43A2-88CF-D1F42E357936}" dt="2022-08-12T19:03:04.516" v="53"/>
        <pc:sldMkLst>
          <pc:docMk/>
          <pc:sldMk cId="2410996229" sldId="362"/>
        </pc:sldMkLst>
        <pc:picChg chg="add mod">
          <ac:chgData name="Field, Scott" userId="1af7d331-902d-4752-9987-ea455d99ec99" providerId="ADAL" clId="{7CABE795-CE8E-43A2-88CF-D1F42E357936}" dt="2022-08-12T19:03:04.516" v="53"/>
          <ac:picMkLst>
            <pc:docMk/>
            <pc:sldMk cId="2410996229" sldId="362"/>
            <ac:picMk id="5" creationId="{FC9463E3-5876-DB2A-3F9D-3B7242D96C14}"/>
          </ac:picMkLst>
        </pc:picChg>
      </pc:sldChg>
      <pc:sldChg chg="modSp add mod delCm">
        <pc:chgData name="Field, Scott" userId="1af7d331-902d-4752-9987-ea455d99ec99" providerId="ADAL" clId="{7CABE795-CE8E-43A2-88CF-D1F42E357936}" dt="2022-08-17T02:15:53.296" v="1945" actId="2711"/>
        <pc:sldMkLst>
          <pc:docMk/>
          <pc:sldMk cId="1662591780" sldId="363"/>
        </pc:sldMkLst>
        <pc:graphicFrameChg chg="mod modGraphic">
          <ac:chgData name="Field, Scott" userId="1af7d331-902d-4752-9987-ea455d99ec99" providerId="ADAL" clId="{7CABE795-CE8E-43A2-88CF-D1F42E357936}" dt="2022-08-17T02:15:53.296" v="1945" actId="2711"/>
          <ac:graphicFrameMkLst>
            <pc:docMk/>
            <pc:sldMk cId="1662591780" sldId="363"/>
            <ac:graphicFrameMk id="8" creationId="{8F8A2A42-A095-4C56-80D3-485A0C9832D2}"/>
          </ac:graphicFrameMkLst>
        </pc:graphicFrameChg>
      </pc:sldChg>
      <pc:sldChg chg="addSp modSp del">
        <pc:chgData name="Field, Scott" userId="1af7d331-902d-4752-9987-ea455d99ec99" providerId="ADAL" clId="{7CABE795-CE8E-43A2-88CF-D1F42E357936}" dt="2022-08-15T19:39:24.290" v="589" actId="2696"/>
        <pc:sldMkLst>
          <pc:docMk/>
          <pc:sldMk cId="1731059746" sldId="363"/>
        </pc:sldMkLst>
        <pc:picChg chg="add mod">
          <ac:chgData name="Field, Scott" userId="1af7d331-902d-4752-9987-ea455d99ec99" providerId="ADAL" clId="{7CABE795-CE8E-43A2-88CF-D1F42E357936}" dt="2022-08-12T19:03:13.340" v="60"/>
          <ac:picMkLst>
            <pc:docMk/>
            <pc:sldMk cId="1731059746" sldId="363"/>
            <ac:picMk id="7" creationId="{B25E1A26-DEB7-7BD2-DE81-1EB256FD8C4E}"/>
          </ac:picMkLst>
        </pc:picChg>
      </pc:sldChg>
      <pc:sldChg chg="modSp mod">
        <pc:chgData name="Field, Scott" userId="1af7d331-902d-4752-9987-ea455d99ec99" providerId="ADAL" clId="{7CABE795-CE8E-43A2-88CF-D1F42E357936}" dt="2022-08-17T15:14:23.717" v="2075" actId="20577"/>
        <pc:sldMkLst>
          <pc:docMk/>
          <pc:sldMk cId="1024485534" sldId="370"/>
        </pc:sldMkLst>
        <pc:spChg chg="mod">
          <ac:chgData name="Field, Scott" userId="1af7d331-902d-4752-9987-ea455d99ec99" providerId="ADAL" clId="{7CABE795-CE8E-43A2-88CF-D1F42E357936}" dt="2022-08-12T19:05:56.083" v="166" actId="13926"/>
          <ac:spMkLst>
            <pc:docMk/>
            <pc:sldMk cId="1024485534" sldId="370"/>
            <ac:spMk id="2" creationId="{63008BE9-7A65-470A-9C18-6BBABC7656DD}"/>
          </ac:spMkLst>
        </pc:spChg>
        <pc:spChg chg="mod">
          <ac:chgData name="Field, Scott" userId="1af7d331-902d-4752-9987-ea455d99ec99" providerId="ADAL" clId="{7CABE795-CE8E-43A2-88CF-D1F42E357936}" dt="2022-08-17T15:14:23.717" v="2075" actId="20577"/>
          <ac:spMkLst>
            <pc:docMk/>
            <pc:sldMk cId="1024485534" sldId="370"/>
            <ac:spMk id="5" creationId="{DDA3ECCA-3D20-44EA-BC02-3B1F8D7BE531}"/>
          </ac:spMkLst>
        </pc:spChg>
      </pc:sldChg>
      <pc:sldChg chg="addSp modSp setBg">
        <pc:chgData name="Field, Scott" userId="1af7d331-902d-4752-9987-ea455d99ec99" providerId="ADAL" clId="{7CABE795-CE8E-43A2-88CF-D1F42E357936}" dt="2022-08-14T19:46:36.433" v="367"/>
        <pc:sldMkLst>
          <pc:docMk/>
          <pc:sldMk cId="1778742870" sldId="566"/>
        </pc:sldMkLst>
        <pc:picChg chg="add mod">
          <ac:chgData name="Field, Scott" userId="1af7d331-902d-4752-9987-ea455d99ec99" providerId="ADAL" clId="{7CABE795-CE8E-43A2-88CF-D1F42E357936}" dt="2022-08-12T19:05:07.368" v="160"/>
          <ac:picMkLst>
            <pc:docMk/>
            <pc:sldMk cId="1778742870" sldId="566"/>
            <ac:picMk id="4" creationId="{EC37D833-7393-B9DD-6070-85807D0AA0A6}"/>
          </ac:picMkLst>
        </pc:picChg>
      </pc:sldChg>
      <pc:sldChg chg="addSp modSp del mod">
        <pc:chgData name="Field, Scott" userId="1af7d331-902d-4752-9987-ea455d99ec99" providerId="ADAL" clId="{7CABE795-CE8E-43A2-88CF-D1F42E357936}" dt="2022-08-12T19:17:39.744" v="176" actId="2696"/>
        <pc:sldMkLst>
          <pc:docMk/>
          <pc:sldMk cId="596847129" sldId="567"/>
        </pc:sldMkLst>
        <pc:spChg chg="mod">
          <ac:chgData name="Field, Scott" userId="1af7d331-902d-4752-9987-ea455d99ec99" providerId="ADAL" clId="{7CABE795-CE8E-43A2-88CF-D1F42E357936}" dt="2022-08-12T19:07:05.452" v="174" actId="1076"/>
          <ac:spMkLst>
            <pc:docMk/>
            <pc:sldMk cId="596847129" sldId="567"/>
            <ac:spMk id="5" creationId="{CB3A60AC-C4E9-4025-87D4-821D9336911D}"/>
          </ac:spMkLst>
        </pc:spChg>
        <pc:picChg chg="add mod">
          <ac:chgData name="Field, Scott" userId="1af7d331-902d-4752-9987-ea455d99ec99" providerId="ADAL" clId="{7CABE795-CE8E-43A2-88CF-D1F42E357936}" dt="2022-08-12T19:02:48.670" v="45"/>
          <ac:picMkLst>
            <pc:docMk/>
            <pc:sldMk cId="596847129" sldId="567"/>
            <ac:picMk id="6" creationId="{F59844CD-AB26-EFAC-4B50-A1837A34B697}"/>
          </ac:picMkLst>
        </pc:picChg>
      </pc:sldChg>
      <pc:sldChg chg="addSp modSp">
        <pc:chgData name="Field, Scott" userId="1af7d331-902d-4752-9987-ea455d99ec99" providerId="ADAL" clId="{7CABE795-CE8E-43A2-88CF-D1F42E357936}" dt="2022-08-12T19:05:30.439" v="164"/>
        <pc:sldMkLst>
          <pc:docMk/>
          <pc:sldMk cId="2957518728" sldId="568"/>
        </pc:sldMkLst>
        <pc:picChg chg="add mod">
          <ac:chgData name="Field, Scott" userId="1af7d331-902d-4752-9987-ea455d99ec99" providerId="ADAL" clId="{7CABE795-CE8E-43A2-88CF-D1F42E357936}" dt="2022-08-12T19:05:30.439" v="164"/>
          <ac:picMkLst>
            <pc:docMk/>
            <pc:sldMk cId="2957518728" sldId="568"/>
            <ac:picMk id="4" creationId="{9B0729CD-3A62-449C-894C-4D6DDC9EAB04}"/>
          </ac:picMkLst>
        </pc:picChg>
      </pc:sldChg>
      <pc:sldChg chg="addSp modSp setBg">
        <pc:chgData name="Field, Scott" userId="1af7d331-902d-4752-9987-ea455d99ec99" providerId="ADAL" clId="{7CABE795-CE8E-43A2-88CF-D1F42E357936}" dt="2022-08-14T19:46:14.917" v="364"/>
        <pc:sldMkLst>
          <pc:docMk/>
          <pc:sldMk cId="3077799526" sldId="587"/>
        </pc:sldMkLst>
        <pc:picChg chg="add mod">
          <ac:chgData name="Field, Scott" userId="1af7d331-902d-4752-9987-ea455d99ec99" providerId="ADAL" clId="{7CABE795-CE8E-43A2-88CF-D1F42E357936}" dt="2022-08-12T19:05:32.175" v="165"/>
          <ac:picMkLst>
            <pc:docMk/>
            <pc:sldMk cId="3077799526" sldId="587"/>
            <ac:picMk id="4" creationId="{655653E6-D288-1476-4973-E7EF7D6342AD}"/>
          </ac:picMkLst>
        </pc:picChg>
      </pc:sldChg>
      <pc:sldChg chg="addSp modSp setBg">
        <pc:chgData name="Field, Scott" userId="1af7d331-902d-4752-9987-ea455d99ec99" providerId="ADAL" clId="{7CABE795-CE8E-43A2-88CF-D1F42E357936}" dt="2022-08-14T19:46:28.839" v="366"/>
        <pc:sldMkLst>
          <pc:docMk/>
          <pc:sldMk cId="575178052" sldId="588"/>
        </pc:sldMkLst>
        <pc:picChg chg="add mod">
          <ac:chgData name="Field, Scott" userId="1af7d331-902d-4752-9987-ea455d99ec99" providerId="ADAL" clId="{7CABE795-CE8E-43A2-88CF-D1F42E357936}" dt="2022-08-12T19:04:53.346" v="153"/>
          <ac:picMkLst>
            <pc:docMk/>
            <pc:sldMk cId="575178052" sldId="588"/>
            <ac:picMk id="4" creationId="{DDFC38EA-0174-6076-1F19-11654A1A242D}"/>
          </ac:picMkLst>
        </pc:picChg>
      </pc:sldChg>
      <pc:sldChg chg="addSp delSp modSp mod ord">
        <pc:chgData name="Field, Scott" userId="1af7d331-902d-4752-9987-ea455d99ec99" providerId="ADAL" clId="{7CABE795-CE8E-43A2-88CF-D1F42E357936}" dt="2022-08-15T21:38:46.373" v="929" actId="20578"/>
        <pc:sldMkLst>
          <pc:docMk/>
          <pc:sldMk cId="2200196821" sldId="623"/>
        </pc:sldMkLst>
        <pc:spChg chg="mod">
          <ac:chgData name="Field, Scott" userId="1af7d331-902d-4752-9987-ea455d99ec99" providerId="ADAL" clId="{7CABE795-CE8E-43A2-88CF-D1F42E357936}" dt="2022-08-15T21:15:43.134" v="912" actId="13926"/>
          <ac:spMkLst>
            <pc:docMk/>
            <pc:sldMk cId="2200196821" sldId="623"/>
            <ac:spMk id="3" creationId="{53E908A7-4074-4686-BC57-E6A7152242DE}"/>
          </ac:spMkLst>
        </pc:spChg>
        <pc:spChg chg="add del mod">
          <ac:chgData name="Field, Scott" userId="1af7d331-902d-4752-9987-ea455d99ec99" providerId="ADAL" clId="{7CABE795-CE8E-43A2-88CF-D1F42E357936}" dt="2022-08-15T21:15:48.453" v="914" actId="478"/>
          <ac:spMkLst>
            <pc:docMk/>
            <pc:sldMk cId="2200196821" sldId="623"/>
            <ac:spMk id="5" creationId="{D423B4EE-A1FD-4CFE-9EFA-91C2651D9C42}"/>
          </ac:spMkLst>
        </pc:spChg>
        <pc:spChg chg="mod">
          <ac:chgData name="Field, Scott" userId="1af7d331-902d-4752-9987-ea455d99ec99" providerId="ADAL" clId="{7CABE795-CE8E-43A2-88CF-D1F42E357936}" dt="2022-08-15T21:38:46.373" v="929" actId="20578"/>
          <ac:spMkLst>
            <pc:docMk/>
            <pc:sldMk cId="2200196821" sldId="623"/>
            <ac:spMk id="6" creationId="{9323FD4F-E34D-4F8D-AFFF-D643688AEEFC}"/>
          </ac:spMkLst>
        </pc:spChg>
        <pc:spChg chg="del mod">
          <ac:chgData name="Field, Scott" userId="1af7d331-902d-4752-9987-ea455d99ec99" providerId="ADAL" clId="{7CABE795-CE8E-43A2-88CF-D1F42E357936}" dt="2022-08-15T21:15:45.345" v="913" actId="478"/>
          <ac:spMkLst>
            <pc:docMk/>
            <pc:sldMk cId="2200196821" sldId="623"/>
            <ac:spMk id="10" creationId="{3B3A8AD9-F3BB-4055-A4F5-977080B99130}"/>
          </ac:spMkLst>
        </pc:spChg>
        <pc:picChg chg="add mod">
          <ac:chgData name="Field, Scott" userId="1af7d331-902d-4752-9987-ea455d99ec99" providerId="ADAL" clId="{7CABE795-CE8E-43A2-88CF-D1F42E357936}" dt="2022-08-12T19:05:02.330" v="157"/>
          <ac:picMkLst>
            <pc:docMk/>
            <pc:sldMk cId="2200196821" sldId="623"/>
            <ac:picMk id="7" creationId="{16721C6E-2472-CA13-CF5A-F8FAFD862691}"/>
          </ac:picMkLst>
        </pc:picChg>
      </pc:sldChg>
      <pc:sldChg chg="addSp modSp add mod">
        <pc:chgData name="Field, Scott" userId="1af7d331-902d-4752-9987-ea455d99ec99" providerId="ADAL" clId="{7CABE795-CE8E-43A2-88CF-D1F42E357936}" dt="2022-08-17T01:55:52.653" v="1725"/>
        <pc:sldMkLst>
          <pc:docMk/>
          <pc:sldMk cId="3179403429" sldId="633"/>
        </pc:sldMkLst>
        <pc:spChg chg="mod">
          <ac:chgData name="Field, Scott" userId="1af7d331-902d-4752-9987-ea455d99ec99" providerId="ADAL" clId="{7CABE795-CE8E-43A2-88CF-D1F42E357936}" dt="2022-08-17T01:55:28.762" v="1720" actId="20577"/>
          <ac:spMkLst>
            <pc:docMk/>
            <pc:sldMk cId="3179403429" sldId="633"/>
            <ac:spMk id="7" creationId="{9F2FA44C-A290-422D-B6CF-BE7CAB1F5289}"/>
          </ac:spMkLst>
        </pc:spChg>
        <pc:picChg chg="add mod">
          <ac:chgData name="Field, Scott" userId="1af7d331-902d-4752-9987-ea455d99ec99" providerId="ADAL" clId="{7CABE795-CE8E-43A2-88CF-D1F42E357936}" dt="2022-08-17T01:55:52.653" v="1725"/>
          <ac:picMkLst>
            <pc:docMk/>
            <pc:sldMk cId="3179403429" sldId="633"/>
            <ac:picMk id="11" creationId="{A141538E-82E5-BB70-BBD4-747917701C4B}"/>
          </ac:picMkLst>
        </pc:picChg>
      </pc:sldChg>
      <pc:sldChg chg="addSp delSp modSp mod">
        <pc:chgData name="Field, Scott" userId="1af7d331-902d-4752-9987-ea455d99ec99" providerId="ADAL" clId="{7CABE795-CE8E-43A2-88CF-D1F42E357936}" dt="2022-08-15T20:57:33.877" v="817" actId="1076"/>
        <pc:sldMkLst>
          <pc:docMk/>
          <pc:sldMk cId="2838619384" sldId="667"/>
        </pc:sldMkLst>
        <pc:spChg chg="add del mod">
          <ac:chgData name="Field, Scott" userId="1af7d331-902d-4752-9987-ea455d99ec99" providerId="ADAL" clId="{7CABE795-CE8E-43A2-88CF-D1F42E357936}" dt="2022-08-15T20:57:33.877" v="817" actId="1076"/>
          <ac:spMkLst>
            <pc:docMk/>
            <pc:sldMk cId="2838619384" sldId="667"/>
            <ac:spMk id="2" creationId="{406C0511-B989-40CC-BE78-64089DC1A5D5}"/>
          </ac:spMkLst>
        </pc:spChg>
        <pc:spChg chg="mod">
          <ac:chgData name="Field, Scott" userId="1af7d331-902d-4752-9987-ea455d99ec99" providerId="ADAL" clId="{7CABE795-CE8E-43A2-88CF-D1F42E357936}" dt="2022-08-15T20:41:30.452" v="670" actId="13926"/>
          <ac:spMkLst>
            <pc:docMk/>
            <pc:sldMk cId="2838619384" sldId="667"/>
            <ac:spMk id="3" creationId="{53E908A7-4074-4686-BC57-E6A7152242DE}"/>
          </ac:spMkLst>
        </pc:spChg>
        <pc:spChg chg="add del mod">
          <ac:chgData name="Field, Scott" userId="1af7d331-902d-4752-9987-ea455d99ec99" providerId="ADAL" clId="{7CABE795-CE8E-43A2-88CF-D1F42E357936}" dt="2022-08-15T20:24:03.440" v="620" actId="478"/>
          <ac:spMkLst>
            <pc:docMk/>
            <pc:sldMk cId="2838619384" sldId="667"/>
            <ac:spMk id="6" creationId="{5C57FD41-A64A-F127-6996-15F816D0164E}"/>
          </ac:spMkLst>
        </pc:spChg>
        <pc:spChg chg="del mod">
          <ac:chgData name="Field, Scott" userId="1af7d331-902d-4752-9987-ea455d99ec99" providerId="ADAL" clId="{7CABE795-CE8E-43A2-88CF-D1F42E357936}" dt="2022-08-15T20:24:06.961" v="621" actId="478"/>
          <ac:spMkLst>
            <pc:docMk/>
            <pc:sldMk cId="2838619384" sldId="667"/>
            <ac:spMk id="7" creationId="{AF96147E-0B9F-24DF-5A7D-7C73C37F6DE3}"/>
          </ac:spMkLst>
        </pc:spChg>
        <pc:spChg chg="add del mod">
          <ac:chgData name="Field, Scott" userId="1af7d331-902d-4752-9987-ea455d99ec99" providerId="ADAL" clId="{7CABE795-CE8E-43A2-88CF-D1F42E357936}" dt="2022-08-15T20:57:32.895" v="816" actId="14100"/>
          <ac:spMkLst>
            <pc:docMk/>
            <pc:sldMk cId="2838619384" sldId="667"/>
            <ac:spMk id="8" creationId="{170CD92C-B528-4657-AD1F-2A420B798295}"/>
          </ac:spMkLst>
        </pc:spChg>
        <pc:picChg chg="add mod">
          <ac:chgData name="Field, Scott" userId="1af7d331-902d-4752-9987-ea455d99ec99" providerId="ADAL" clId="{7CABE795-CE8E-43A2-88CF-D1F42E357936}" dt="2022-08-12T19:04:56.497" v="155"/>
          <ac:picMkLst>
            <pc:docMk/>
            <pc:sldMk cId="2838619384" sldId="667"/>
            <ac:picMk id="9" creationId="{EB0C74CF-173C-CC00-5634-B0377BDB8547}"/>
          </ac:picMkLst>
        </pc:picChg>
      </pc:sldChg>
      <pc:sldChg chg="addSp modSp">
        <pc:chgData name="Field, Scott" userId="1af7d331-902d-4752-9987-ea455d99ec99" providerId="ADAL" clId="{7CABE795-CE8E-43A2-88CF-D1F42E357936}" dt="2022-08-12T19:03:08.065" v="56"/>
        <pc:sldMkLst>
          <pc:docMk/>
          <pc:sldMk cId="2140314890" sldId="686"/>
        </pc:sldMkLst>
        <pc:picChg chg="add mod">
          <ac:chgData name="Field, Scott" userId="1af7d331-902d-4752-9987-ea455d99ec99" providerId="ADAL" clId="{7CABE795-CE8E-43A2-88CF-D1F42E357936}" dt="2022-08-12T19:03:08.065" v="56"/>
          <ac:picMkLst>
            <pc:docMk/>
            <pc:sldMk cId="2140314890" sldId="686"/>
            <ac:picMk id="7" creationId="{19CF1066-9F45-C16B-1846-FAB99D3299EE}"/>
          </ac:picMkLst>
        </pc:picChg>
      </pc:sldChg>
      <pc:sldChg chg="addSp modSp modNotesTx">
        <pc:chgData name="Field, Scott" userId="1af7d331-902d-4752-9987-ea455d99ec99" providerId="ADAL" clId="{7CABE795-CE8E-43A2-88CF-D1F42E357936}" dt="2022-08-17T01:14:05.934" v="1213" actId="20577"/>
        <pc:sldMkLst>
          <pc:docMk/>
          <pc:sldMk cId="3416925712" sldId="687"/>
        </pc:sldMkLst>
        <pc:picChg chg="add mod">
          <ac:chgData name="Field, Scott" userId="1af7d331-902d-4752-9987-ea455d99ec99" providerId="ADAL" clId="{7CABE795-CE8E-43A2-88CF-D1F42E357936}" dt="2022-08-12T19:03:11.959" v="59"/>
          <ac:picMkLst>
            <pc:docMk/>
            <pc:sldMk cId="3416925712" sldId="687"/>
            <ac:picMk id="7" creationId="{812B9631-CB45-03FE-BBCA-6DB2166CC94E}"/>
          </ac:picMkLst>
        </pc:picChg>
      </pc:sldChg>
      <pc:sldChg chg="addSp modSp">
        <pc:chgData name="Field, Scott" userId="1af7d331-902d-4752-9987-ea455d99ec99" providerId="ADAL" clId="{7CABE795-CE8E-43A2-88CF-D1F42E357936}" dt="2022-08-12T19:03:08.954" v="57"/>
        <pc:sldMkLst>
          <pc:docMk/>
          <pc:sldMk cId="2644299752" sldId="688"/>
        </pc:sldMkLst>
        <pc:picChg chg="add mod">
          <ac:chgData name="Field, Scott" userId="1af7d331-902d-4752-9987-ea455d99ec99" providerId="ADAL" clId="{7CABE795-CE8E-43A2-88CF-D1F42E357936}" dt="2022-08-12T19:03:08.954" v="57"/>
          <ac:picMkLst>
            <pc:docMk/>
            <pc:sldMk cId="2644299752" sldId="688"/>
            <ac:picMk id="6" creationId="{EEF20227-02C1-B762-4632-99AC6C4F828D}"/>
          </ac:picMkLst>
        </pc:picChg>
      </pc:sldChg>
      <pc:sldChg chg="addSp modSp mod">
        <pc:chgData name="Field, Scott" userId="1af7d331-902d-4752-9987-ea455d99ec99" providerId="ADAL" clId="{7CABE795-CE8E-43A2-88CF-D1F42E357936}" dt="2022-08-15T20:25:31.811" v="631" actId="20577"/>
        <pc:sldMkLst>
          <pc:docMk/>
          <pc:sldMk cId="2953812724" sldId="719"/>
        </pc:sldMkLst>
        <pc:spChg chg="mod">
          <ac:chgData name="Field, Scott" userId="1af7d331-902d-4752-9987-ea455d99ec99" providerId="ADAL" clId="{7CABE795-CE8E-43A2-88CF-D1F42E357936}" dt="2022-08-15T20:25:31.811" v="631" actId="20577"/>
          <ac:spMkLst>
            <pc:docMk/>
            <pc:sldMk cId="2953812724" sldId="719"/>
            <ac:spMk id="2" creationId="{7D90566A-B26A-4DC9-B07F-D74DF4D9F6D0}"/>
          </ac:spMkLst>
        </pc:spChg>
        <pc:picChg chg="add mod">
          <ac:chgData name="Field, Scott" userId="1af7d331-902d-4752-9987-ea455d99ec99" providerId="ADAL" clId="{7CABE795-CE8E-43A2-88CF-D1F42E357936}" dt="2022-08-12T19:04:54.214" v="154"/>
          <ac:picMkLst>
            <pc:docMk/>
            <pc:sldMk cId="2953812724" sldId="719"/>
            <ac:picMk id="6" creationId="{D59D87D2-EE58-2898-9988-DF4B33EEE5DE}"/>
          </ac:picMkLst>
        </pc:picChg>
      </pc:sldChg>
      <pc:sldChg chg="addSp modSp">
        <pc:chgData name="Field, Scott" userId="1af7d331-902d-4752-9987-ea455d99ec99" providerId="ADAL" clId="{7CABE795-CE8E-43A2-88CF-D1F42E357936}" dt="2022-08-12T19:05:08.946" v="161"/>
        <pc:sldMkLst>
          <pc:docMk/>
          <pc:sldMk cId="3774188296" sldId="720"/>
        </pc:sldMkLst>
        <pc:picChg chg="add mod">
          <ac:chgData name="Field, Scott" userId="1af7d331-902d-4752-9987-ea455d99ec99" providerId="ADAL" clId="{7CABE795-CE8E-43A2-88CF-D1F42E357936}" dt="2022-08-12T19:05:08.946" v="161"/>
          <ac:picMkLst>
            <pc:docMk/>
            <pc:sldMk cId="3774188296" sldId="720"/>
            <ac:picMk id="5" creationId="{AC00D9C5-3639-6A62-ABA7-30D563125203}"/>
          </ac:picMkLst>
        </pc:picChg>
      </pc:sldChg>
      <pc:sldChg chg="addSp modSp mod">
        <pc:chgData name="Field, Scott" userId="1af7d331-902d-4752-9987-ea455d99ec99" providerId="ADAL" clId="{7CABE795-CE8E-43A2-88CF-D1F42E357936}" dt="2022-08-17T00:57:05.572" v="1049" actId="6549"/>
        <pc:sldMkLst>
          <pc:docMk/>
          <pc:sldMk cId="1161641994" sldId="724"/>
        </pc:sldMkLst>
        <pc:spChg chg="mod">
          <ac:chgData name="Field, Scott" userId="1af7d331-902d-4752-9987-ea455d99ec99" providerId="ADAL" clId="{7CABE795-CE8E-43A2-88CF-D1F42E357936}" dt="2022-08-17T00:57:05.572" v="1049" actId="6549"/>
          <ac:spMkLst>
            <pc:docMk/>
            <pc:sldMk cId="1161641994" sldId="724"/>
            <ac:spMk id="2" creationId="{9EE37447-1937-4B9F-A5D0-C38222C351EA}"/>
          </ac:spMkLst>
        </pc:spChg>
        <pc:picChg chg="add mod">
          <ac:chgData name="Field, Scott" userId="1af7d331-902d-4752-9987-ea455d99ec99" providerId="ADAL" clId="{7CABE795-CE8E-43A2-88CF-D1F42E357936}" dt="2022-08-12T19:05:06.551" v="159"/>
          <ac:picMkLst>
            <pc:docMk/>
            <pc:sldMk cId="1161641994" sldId="724"/>
            <ac:picMk id="5" creationId="{6E4C123C-3954-FC7C-3A77-943D042CA775}"/>
          </ac:picMkLst>
        </pc:picChg>
        <pc:picChg chg="add mod modCrop">
          <ac:chgData name="Field, Scott" userId="1af7d331-902d-4752-9987-ea455d99ec99" providerId="ADAL" clId="{7CABE795-CE8E-43A2-88CF-D1F42E357936}" dt="2022-08-15T21:42:28.469" v="935" actId="732"/>
          <ac:picMkLst>
            <pc:docMk/>
            <pc:sldMk cId="1161641994" sldId="724"/>
            <ac:picMk id="7" creationId="{78424D2D-392C-B40B-3118-3B150814136C}"/>
          </ac:picMkLst>
        </pc:picChg>
      </pc:sldChg>
      <pc:sldChg chg="addSp modSp mod">
        <pc:chgData name="Field, Scott" userId="1af7d331-902d-4752-9987-ea455d99ec99" providerId="ADAL" clId="{7CABE795-CE8E-43A2-88CF-D1F42E357936}" dt="2022-08-17T01:05:22.420" v="1095" actId="6549"/>
        <pc:sldMkLst>
          <pc:docMk/>
          <pc:sldMk cId="1608806588" sldId="726"/>
        </pc:sldMkLst>
        <pc:spChg chg="mod">
          <ac:chgData name="Field, Scott" userId="1af7d331-902d-4752-9987-ea455d99ec99" providerId="ADAL" clId="{7CABE795-CE8E-43A2-88CF-D1F42E357936}" dt="2022-08-15T14:57:48.507" v="388"/>
          <ac:spMkLst>
            <pc:docMk/>
            <pc:sldMk cId="1608806588" sldId="726"/>
            <ac:spMk id="2" creationId="{B0A99B66-9C76-4BA8-9315-56EE71AE2C05}"/>
          </ac:spMkLst>
        </pc:spChg>
        <pc:spChg chg="mod">
          <ac:chgData name="Field, Scott" userId="1af7d331-902d-4752-9987-ea455d99ec99" providerId="ADAL" clId="{7CABE795-CE8E-43A2-88CF-D1F42E357936}" dt="2022-08-15T14:57:48.507" v="388"/>
          <ac:spMkLst>
            <pc:docMk/>
            <pc:sldMk cId="1608806588" sldId="726"/>
            <ac:spMk id="4" creationId="{1B13DA41-A3A6-471F-A115-3BA98956C4CC}"/>
          </ac:spMkLst>
        </pc:spChg>
        <pc:spChg chg="mod">
          <ac:chgData name="Field, Scott" userId="1af7d331-902d-4752-9987-ea455d99ec99" providerId="ADAL" clId="{7CABE795-CE8E-43A2-88CF-D1F42E357936}" dt="2022-08-17T01:05:22.420" v="1095" actId="6549"/>
          <ac:spMkLst>
            <pc:docMk/>
            <pc:sldMk cId="1608806588" sldId="726"/>
            <ac:spMk id="5" creationId="{122102E1-1CAC-4A78-96BA-07128C5026CB}"/>
          </ac:spMkLst>
        </pc:spChg>
        <pc:picChg chg="add mod">
          <ac:chgData name="Field, Scott" userId="1af7d331-902d-4752-9987-ea455d99ec99" providerId="ADAL" clId="{7CABE795-CE8E-43A2-88CF-D1F42E357936}" dt="2022-08-12T19:02:57.176" v="49"/>
          <ac:picMkLst>
            <pc:docMk/>
            <pc:sldMk cId="1608806588" sldId="726"/>
            <ac:picMk id="6" creationId="{48E9AB0A-57AE-0A78-7EE6-EC225E3F6A82}"/>
          </ac:picMkLst>
        </pc:picChg>
      </pc:sldChg>
      <pc:sldChg chg="addSp modSp del setBg">
        <pc:chgData name="Field, Scott" userId="1af7d331-902d-4752-9987-ea455d99ec99" providerId="ADAL" clId="{7CABE795-CE8E-43A2-88CF-D1F42E357936}" dt="2022-08-15T19:39:41.653" v="591" actId="47"/>
        <pc:sldMkLst>
          <pc:docMk/>
          <pc:sldMk cId="2919127705" sldId="746"/>
        </pc:sldMkLst>
        <pc:picChg chg="add mod">
          <ac:chgData name="Field, Scott" userId="1af7d331-902d-4752-9987-ea455d99ec99" providerId="ADAL" clId="{7CABE795-CE8E-43A2-88CF-D1F42E357936}" dt="2022-08-12T19:04:49.963" v="150"/>
          <ac:picMkLst>
            <pc:docMk/>
            <pc:sldMk cId="2919127705" sldId="746"/>
            <ac:picMk id="7" creationId="{1DA4ADAD-5F2C-E5CE-8D77-E8779B710233}"/>
          </ac:picMkLst>
        </pc:picChg>
      </pc:sldChg>
      <pc:sldChg chg="addSp modSp delCm">
        <pc:chgData name="Field, Scott" userId="1af7d331-902d-4752-9987-ea455d99ec99" providerId="ADAL" clId="{7CABE795-CE8E-43A2-88CF-D1F42E357936}" dt="2022-08-17T01:19:14.477" v="1295"/>
        <pc:sldMkLst>
          <pc:docMk/>
          <pc:sldMk cId="3703991715" sldId="752"/>
        </pc:sldMkLst>
        <pc:picChg chg="add mod">
          <ac:chgData name="Field, Scott" userId="1af7d331-902d-4752-9987-ea455d99ec99" providerId="ADAL" clId="{7CABE795-CE8E-43A2-88CF-D1F42E357936}" dt="2022-08-12T19:03:24.999" v="63"/>
          <ac:picMkLst>
            <pc:docMk/>
            <pc:sldMk cId="3703991715" sldId="752"/>
            <ac:picMk id="9" creationId="{5407753D-B64C-FCEB-9013-21C0FFD97CB0}"/>
          </ac:picMkLst>
        </pc:picChg>
      </pc:sldChg>
      <pc:sldChg chg="addSp delSp modSp mod ord">
        <pc:chgData name="Field, Scott" userId="1af7d331-902d-4752-9987-ea455d99ec99" providerId="ADAL" clId="{7CABE795-CE8E-43A2-88CF-D1F42E357936}" dt="2022-08-15T16:08:00.833" v="501"/>
        <pc:sldMkLst>
          <pc:docMk/>
          <pc:sldMk cId="250973453" sldId="757"/>
        </pc:sldMkLst>
        <pc:spChg chg="mod">
          <ac:chgData name="Field, Scott" userId="1af7d331-902d-4752-9987-ea455d99ec99" providerId="ADAL" clId="{7CABE795-CE8E-43A2-88CF-D1F42E357936}" dt="2022-08-12T19:22:55.434" v="227" actId="13926"/>
          <ac:spMkLst>
            <pc:docMk/>
            <pc:sldMk cId="250973453" sldId="757"/>
            <ac:spMk id="2" creationId="{FD0C16E0-05C6-4DD4-A136-C355490F0B47}"/>
          </ac:spMkLst>
        </pc:spChg>
        <pc:spChg chg="mod">
          <ac:chgData name="Field, Scott" userId="1af7d331-902d-4752-9987-ea455d99ec99" providerId="ADAL" clId="{7CABE795-CE8E-43A2-88CF-D1F42E357936}" dt="2022-08-15T14:57:48.507" v="388"/>
          <ac:spMkLst>
            <pc:docMk/>
            <pc:sldMk cId="250973453" sldId="757"/>
            <ac:spMk id="4" creationId="{1DD33C53-8254-4F52-9DCF-54E85751B139}"/>
          </ac:spMkLst>
        </pc:spChg>
        <pc:spChg chg="add mod">
          <ac:chgData name="Field, Scott" userId="1af7d331-902d-4752-9987-ea455d99ec99" providerId="ADAL" clId="{7CABE795-CE8E-43A2-88CF-D1F42E357936}" dt="2022-08-12T19:35:43.391" v="267" actId="1076"/>
          <ac:spMkLst>
            <pc:docMk/>
            <pc:sldMk cId="250973453" sldId="757"/>
            <ac:spMk id="13" creationId="{814C7943-5CA9-0154-9915-671097E9F63D}"/>
          </ac:spMkLst>
        </pc:spChg>
        <pc:spChg chg="add mod">
          <ac:chgData name="Field, Scott" userId="1af7d331-902d-4752-9987-ea455d99ec99" providerId="ADAL" clId="{7CABE795-CE8E-43A2-88CF-D1F42E357936}" dt="2022-08-12T19:42:34.930" v="280" actId="20577"/>
          <ac:spMkLst>
            <pc:docMk/>
            <pc:sldMk cId="250973453" sldId="757"/>
            <ac:spMk id="16" creationId="{0836CC9A-008F-BD77-4547-8AF17AEFCE0F}"/>
          </ac:spMkLst>
        </pc:spChg>
        <pc:spChg chg="del mod">
          <ac:chgData name="Field, Scott" userId="1af7d331-902d-4752-9987-ea455d99ec99" providerId="ADAL" clId="{7CABE795-CE8E-43A2-88CF-D1F42E357936}" dt="2022-08-12T19:22:46.479" v="226" actId="478"/>
          <ac:spMkLst>
            <pc:docMk/>
            <pc:sldMk cId="250973453" sldId="757"/>
            <ac:spMk id="17" creationId="{5EFFD589-BEAF-4BF3-BD56-EB65A8E08A92}"/>
          </ac:spMkLst>
        </pc:spChg>
        <pc:spChg chg="del mod">
          <ac:chgData name="Field, Scott" userId="1af7d331-902d-4752-9987-ea455d99ec99" providerId="ADAL" clId="{7CABE795-CE8E-43A2-88CF-D1F42E357936}" dt="2022-08-12T19:22:46.479" v="226" actId="478"/>
          <ac:spMkLst>
            <pc:docMk/>
            <pc:sldMk cId="250973453" sldId="757"/>
            <ac:spMk id="18" creationId="{AEF42D7A-17D6-C2DC-8469-57780DF9E79B}"/>
          </ac:spMkLst>
        </pc:spChg>
        <pc:spChg chg="del mod">
          <ac:chgData name="Field, Scott" userId="1af7d331-902d-4752-9987-ea455d99ec99" providerId="ADAL" clId="{7CABE795-CE8E-43A2-88CF-D1F42E357936}" dt="2022-08-12T19:22:46.479" v="226" actId="478"/>
          <ac:spMkLst>
            <pc:docMk/>
            <pc:sldMk cId="250973453" sldId="757"/>
            <ac:spMk id="22" creationId="{A41E9A19-298A-4E8B-8DAE-EC5BFC9AE4B2}"/>
          </ac:spMkLst>
        </pc:spChg>
        <pc:graphicFrameChg chg="add del mod">
          <ac:chgData name="Field, Scott" userId="1af7d331-902d-4752-9987-ea455d99ec99" providerId="ADAL" clId="{7CABE795-CE8E-43A2-88CF-D1F42E357936}" dt="2022-08-12T19:33:17.357" v="240" actId="478"/>
          <ac:graphicFrameMkLst>
            <pc:docMk/>
            <pc:sldMk cId="250973453" sldId="757"/>
            <ac:graphicFrameMk id="10" creationId="{6B39CBDB-85A0-6757-B374-A7C8158EE7DC}"/>
          </ac:graphicFrameMkLst>
        </pc:graphicFrameChg>
        <pc:graphicFrameChg chg="add mod">
          <ac:chgData name="Field, Scott" userId="1af7d331-902d-4752-9987-ea455d99ec99" providerId="ADAL" clId="{7CABE795-CE8E-43A2-88CF-D1F42E357936}" dt="2022-08-12T19:35:22.890" v="263" actId="1076"/>
          <ac:graphicFrameMkLst>
            <pc:docMk/>
            <pc:sldMk cId="250973453" sldId="757"/>
            <ac:graphicFrameMk id="11" creationId="{6B39CBDB-85A0-6757-B374-A7C8158EE7DC}"/>
          </ac:graphicFrameMkLst>
        </pc:graphicFrameChg>
        <pc:graphicFrameChg chg="add mod">
          <ac:chgData name="Field, Scott" userId="1af7d331-902d-4752-9987-ea455d99ec99" providerId="ADAL" clId="{7CABE795-CE8E-43A2-88CF-D1F42E357936}" dt="2022-08-12T19:43:04.443" v="285"/>
          <ac:graphicFrameMkLst>
            <pc:docMk/>
            <pc:sldMk cId="250973453" sldId="757"/>
            <ac:graphicFrameMk id="14" creationId="{0E6EE696-8DD2-C09C-D9B5-F200864AE50F}"/>
          </ac:graphicFrameMkLst>
        </pc:graphicFrameChg>
        <pc:graphicFrameChg chg="del mod">
          <ac:chgData name="Field, Scott" userId="1af7d331-902d-4752-9987-ea455d99ec99" providerId="ADAL" clId="{7CABE795-CE8E-43A2-88CF-D1F42E357936}" dt="2022-08-12T19:22:46.479" v="226" actId="478"/>
          <ac:graphicFrameMkLst>
            <pc:docMk/>
            <pc:sldMk cId="250973453" sldId="757"/>
            <ac:graphicFrameMk id="19" creationId="{A0024327-B816-4AC7-9B9C-70559FC483F7}"/>
          </ac:graphicFrameMkLst>
        </pc:graphicFrameChg>
        <pc:picChg chg="del mod">
          <ac:chgData name="Field, Scott" userId="1af7d331-902d-4752-9987-ea455d99ec99" providerId="ADAL" clId="{7CABE795-CE8E-43A2-88CF-D1F42E357936}" dt="2022-08-12T19:22:46.479" v="226" actId="478"/>
          <ac:picMkLst>
            <pc:docMk/>
            <pc:sldMk cId="250973453" sldId="757"/>
            <ac:picMk id="6" creationId="{09B6F593-FF11-8DB2-36D9-A9983E3BA954}"/>
          </ac:picMkLst>
        </pc:picChg>
        <pc:picChg chg="add mod">
          <ac:chgData name="Field, Scott" userId="1af7d331-902d-4752-9987-ea455d99ec99" providerId="ADAL" clId="{7CABE795-CE8E-43A2-88CF-D1F42E357936}" dt="2022-08-15T14:59:22.769" v="392"/>
          <ac:picMkLst>
            <pc:docMk/>
            <pc:sldMk cId="250973453" sldId="757"/>
            <ac:picMk id="8" creationId="{07E557EC-4A2B-EE05-B310-013EFEAC767C}"/>
          </ac:picMkLst>
        </pc:picChg>
        <pc:picChg chg="del">
          <ac:chgData name="Field, Scott" userId="1af7d331-902d-4752-9987-ea455d99ec99" providerId="ADAL" clId="{7CABE795-CE8E-43A2-88CF-D1F42E357936}" dt="2022-08-12T19:22:46.479" v="226" actId="478"/>
          <ac:picMkLst>
            <pc:docMk/>
            <pc:sldMk cId="250973453" sldId="757"/>
            <ac:picMk id="8" creationId="{F7E83935-85BB-EF45-DAA2-26DE12045D26}"/>
          </ac:picMkLst>
        </pc:picChg>
      </pc:sldChg>
      <pc:sldChg chg="modSp mod modNotesTx">
        <pc:chgData name="Field, Scott" userId="1af7d331-902d-4752-9987-ea455d99ec99" providerId="ADAL" clId="{7CABE795-CE8E-43A2-88CF-D1F42E357936}" dt="2022-08-17T01:30:20.375" v="1416" actId="20577"/>
        <pc:sldMkLst>
          <pc:docMk/>
          <pc:sldMk cId="527597341" sldId="770"/>
        </pc:sldMkLst>
        <pc:spChg chg="mod">
          <ac:chgData name="Field, Scott" userId="1af7d331-902d-4752-9987-ea455d99ec99" providerId="ADAL" clId="{7CABE795-CE8E-43A2-88CF-D1F42E357936}" dt="2022-08-16T21:35:00.832" v="973" actId="313"/>
          <ac:spMkLst>
            <pc:docMk/>
            <pc:sldMk cId="527597341" sldId="770"/>
            <ac:spMk id="9" creationId="{8C6424BB-F252-76B1-D58B-DA906D3B0078}"/>
          </ac:spMkLst>
        </pc:spChg>
      </pc:sldChg>
      <pc:sldChg chg="addSp modSp del">
        <pc:chgData name="Field, Scott" userId="1af7d331-902d-4752-9987-ea455d99ec99" providerId="ADAL" clId="{7CABE795-CE8E-43A2-88CF-D1F42E357936}" dt="2022-08-15T19:39:41.653" v="591" actId="47"/>
        <pc:sldMkLst>
          <pc:docMk/>
          <pc:sldMk cId="2697955922" sldId="773"/>
        </pc:sldMkLst>
        <pc:picChg chg="add mod">
          <ac:chgData name="Field, Scott" userId="1af7d331-902d-4752-9987-ea455d99ec99" providerId="ADAL" clId="{7CABE795-CE8E-43A2-88CF-D1F42E357936}" dt="2022-08-12T19:04:52.134" v="152"/>
          <ac:picMkLst>
            <pc:docMk/>
            <pc:sldMk cId="2697955922" sldId="773"/>
            <ac:picMk id="7" creationId="{746CED7B-B23A-1DDF-8C4D-A837D90ED0E6}"/>
          </ac:picMkLst>
        </pc:picChg>
      </pc:sldChg>
      <pc:sldChg chg="addSp modSp del">
        <pc:chgData name="Field, Scott" userId="1af7d331-902d-4752-9987-ea455d99ec99" providerId="ADAL" clId="{7CABE795-CE8E-43A2-88CF-D1F42E357936}" dt="2022-08-16T21:37:46.643" v="975" actId="2696"/>
        <pc:sldMkLst>
          <pc:docMk/>
          <pc:sldMk cId="382778824" sldId="778"/>
        </pc:sldMkLst>
        <pc:picChg chg="add mod">
          <ac:chgData name="Field, Scott" userId="1af7d331-902d-4752-9987-ea455d99ec99" providerId="ADAL" clId="{7CABE795-CE8E-43A2-88CF-D1F42E357936}" dt="2022-08-12T19:03:34.127" v="65"/>
          <ac:picMkLst>
            <pc:docMk/>
            <pc:sldMk cId="382778824" sldId="778"/>
            <ac:picMk id="12" creationId="{5AF32242-8F60-C84E-F6BA-B5DD36353BC2}"/>
          </ac:picMkLst>
        </pc:picChg>
      </pc:sldChg>
      <pc:sldChg chg="addSp modSp del">
        <pc:chgData name="Field, Scott" userId="1af7d331-902d-4752-9987-ea455d99ec99" providerId="ADAL" clId="{7CABE795-CE8E-43A2-88CF-D1F42E357936}" dt="2022-08-15T19:39:41.653" v="591" actId="47"/>
        <pc:sldMkLst>
          <pc:docMk/>
          <pc:sldMk cId="1973534713" sldId="781"/>
        </pc:sldMkLst>
        <pc:picChg chg="add mod">
          <ac:chgData name="Field, Scott" userId="1af7d331-902d-4752-9987-ea455d99ec99" providerId="ADAL" clId="{7CABE795-CE8E-43A2-88CF-D1F42E357936}" dt="2022-08-12T19:04:51.227" v="151"/>
          <ac:picMkLst>
            <pc:docMk/>
            <pc:sldMk cId="1973534713" sldId="781"/>
            <ac:picMk id="6" creationId="{4ACB2220-2C6F-1CAE-5780-232E1B7882BB}"/>
          </ac:picMkLst>
        </pc:picChg>
      </pc:sldChg>
      <pc:sldChg chg="addSp modSp mod delCm">
        <pc:chgData name="Field, Scott" userId="1af7d331-902d-4752-9987-ea455d99ec99" providerId="ADAL" clId="{7CABE795-CE8E-43A2-88CF-D1F42E357936}" dt="2022-08-17T15:48:06.992" v="2188" actId="14100"/>
        <pc:sldMkLst>
          <pc:docMk/>
          <pc:sldMk cId="689104414" sldId="782"/>
        </pc:sldMkLst>
        <pc:spChg chg="add mod">
          <ac:chgData name="Field, Scott" userId="1af7d331-902d-4752-9987-ea455d99ec99" providerId="ADAL" clId="{7CABE795-CE8E-43A2-88CF-D1F42E357936}" dt="2022-08-17T01:15:57.939" v="1277" actId="571"/>
          <ac:spMkLst>
            <pc:docMk/>
            <pc:sldMk cId="689104414" sldId="782"/>
            <ac:spMk id="8" creationId="{849F6C12-A982-DBB6-4C5F-30B5E0DC8FDC}"/>
          </ac:spMkLst>
        </pc:spChg>
        <pc:spChg chg="mod">
          <ac:chgData name="Field, Scott" userId="1af7d331-902d-4752-9987-ea455d99ec99" providerId="ADAL" clId="{7CABE795-CE8E-43A2-88CF-D1F42E357936}" dt="2022-08-17T15:48:06.992" v="2188" actId="14100"/>
          <ac:spMkLst>
            <pc:docMk/>
            <pc:sldMk cId="689104414" sldId="782"/>
            <ac:spMk id="13" creationId="{17813D25-F7C8-26E1-28E5-68D3D99F5971}"/>
          </ac:spMkLst>
        </pc:spChg>
        <pc:spChg chg="mod">
          <ac:chgData name="Field, Scott" userId="1af7d331-902d-4752-9987-ea455d99ec99" providerId="ADAL" clId="{7CABE795-CE8E-43A2-88CF-D1F42E357936}" dt="2022-08-17T01:16:02.643" v="1278" actId="1076"/>
          <ac:spMkLst>
            <pc:docMk/>
            <pc:sldMk cId="689104414" sldId="782"/>
            <ac:spMk id="16" creationId="{EF979459-B600-6BB8-73A0-6632BB0FD161}"/>
          </ac:spMkLst>
        </pc:spChg>
        <pc:graphicFrameChg chg="add mod">
          <ac:chgData name="Field, Scott" userId="1af7d331-902d-4752-9987-ea455d99ec99" providerId="ADAL" clId="{7CABE795-CE8E-43A2-88CF-D1F42E357936}" dt="2022-08-17T01:15:57.939" v="1277" actId="571"/>
          <ac:graphicFrameMkLst>
            <pc:docMk/>
            <pc:sldMk cId="689104414" sldId="782"/>
            <ac:graphicFrameMk id="9" creationId="{BA8A3EC7-07C1-E56F-88EA-B348E730D73D}"/>
          </ac:graphicFrameMkLst>
        </pc:graphicFrameChg>
        <pc:graphicFrameChg chg="mod">
          <ac:chgData name="Field, Scott" userId="1af7d331-902d-4752-9987-ea455d99ec99" providerId="ADAL" clId="{7CABE795-CE8E-43A2-88CF-D1F42E357936}" dt="2022-08-17T15:33:25.869" v="2088"/>
          <ac:graphicFrameMkLst>
            <pc:docMk/>
            <pc:sldMk cId="689104414" sldId="782"/>
            <ac:graphicFrameMk id="11" creationId="{6FF957A6-52BB-365A-1813-03B8EFC6AB50}"/>
          </ac:graphicFrameMkLst>
        </pc:graphicFrameChg>
        <pc:picChg chg="add mod">
          <ac:chgData name="Field, Scott" userId="1af7d331-902d-4752-9987-ea455d99ec99" providerId="ADAL" clId="{7CABE795-CE8E-43A2-88CF-D1F42E357936}" dt="2022-08-17T01:14:27.298" v="1215"/>
          <ac:picMkLst>
            <pc:docMk/>
            <pc:sldMk cId="689104414" sldId="782"/>
            <ac:picMk id="7" creationId="{E2618D9A-F92F-1D8C-9763-F3068CE84697}"/>
          </ac:picMkLst>
        </pc:picChg>
      </pc:sldChg>
      <pc:sldChg chg="addSp modSp">
        <pc:chgData name="Field, Scott" userId="1af7d331-902d-4752-9987-ea455d99ec99" providerId="ADAL" clId="{7CABE795-CE8E-43A2-88CF-D1F42E357936}" dt="2022-08-17T01:31:45.496" v="1426"/>
        <pc:sldMkLst>
          <pc:docMk/>
          <pc:sldMk cId="1225708589" sldId="810"/>
        </pc:sldMkLst>
        <pc:picChg chg="add mod">
          <ac:chgData name="Field, Scott" userId="1af7d331-902d-4752-9987-ea455d99ec99" providerId="ADAL" clId="{7CABE795-CE8E-43A2-88CF-D1F42E357936}" dt="2022-08-17T01:31:45.496" v="1426"/>
          <ac:picMkLst>
            <pc:docMk/>
            <pc:sldMk cId="1225708589" sldId="810"/>
            <ac:picMk id="8" creationId="{01E56DFE-1C71-C3A0-9CE5-789E61B8ACE8}"/>
          </ac:picMkLst>
        </pc:picChg>
      </pc:sldChg>
      <pc:sldChg chg="addSp modSp add mod">
        <pc:chgData name="Field, Scott" userId="1af7d331-902d-4752-9987-ea455d99ec99" providerId="ADAL" clId="{7CABE795-CE8E-43A2-88CF-D1F42E357936}" dt="2022-08-17T01:55:49.968" v="1723"/>
        <pc:sldMkLst>
          <pc:docMk/>
          <pc:sldMk cId="1899457567" sldId="812"/>
        </pc:sldMkLst>
        <pc:spChg chg="mod">
          <ac:chgData name="Field, Scott" userId="1af7d331-902d-4752-9987-ea455d99ec99" providerId="ADAL" clId="{7CABE795-CE8E-43A2-88CF-D1F42E357936}" dt="2022-08-17T01:54:59.912" v="1669" actId="6549"/>
          <ac:spMkLst>
            <pc:docMk/>
            <pc:sldMk cId="1899457567" sldId="812"/>
            <ac:spMk id="3" creationId="{E96A69B8-38B1-4464-BB7C-9A729A00AF6D}"/>
          </ac:spMkLst>
        </pc:spChg>
        <pc:picChg chg="add mod">
          <ac:chgData name="Field, Scott" userId="1af7d331-902d-4752-9987-ea455d99ec99" providerId="ADAL" clId="{7CABE795-CE8E-43A2-88CF-D1F42E357936}" dt="2022-08-17T01:55:49.968" v="1723"/>
          <ac:picMkLst>
            <pc:docMk/>
            <pc:sldMk cId="1899457567" sldId="812"/>
            <ac:picMk id="7" creationId="{72930C69-BD9A-D88B-31FE-44DA0B21AA8C}"/>
          </ac:picMkLst>
        </pc:picChg>
        <pc:picChg chg="mod ord">
          <ac:chgData name="Field, Scott" userId="1af7d331-902d-4752-9987-ea455d99ec99" providerId="ADAL" clId="{7CABE795-CE8E-43A2-88CF-D1F42E357936}" dt="2022-08-17T01:54:24.808" v="1660" actId="1035"/>
          <ac:picMkLst>
            <pc:docMk/>
            <pc:sldMk cId="1899457567" sldId="812"/>
            <ac:picMk id="9" creationId="{B39B7A36-FF4C-4A9C-BA65-7F215FD175EC}"/>
          </ac:picMkLst>
        </pc:picChg>
        <pc:picChg chg="mod">
          <ac:chgData name="Field, Scott" userId="1af7d331-902d-4752-9987-ea455d99ec99" providerId="ADAL" clId="{7CABE795-CE8E-43A2-88CF-D1F42E357936}" dt="2022-08-17T01:54:13.882" v="1642" actId="1076"/>
          <ac:picMkLst>
            <pc:docMk/>
            <pc:sldMk cId="1899457567" sldId="812"/>
            <ac:picMk id="11" creationId="{360F6807-F5E7-45DD-B710-5EA91ECD73D8}"/>
          </ac:picMkLst>
        </pc:picChg>
      </pc:sldChg>
      <pc:sldChg chg="del">
        <pc:chgData name="Field, Scott" userId="1af7d331-902d-4752-9987-ea455d99ec99" providerId="ADAL" clId="{7CABE795-CE8E-43A2-88CF-D1F42E357936}" dt="2022-08-17T14:55:52.738" v="2004" actId="2696"/>
        <pc:sldMkLst>
          <pc:docMk/>
          <pc:sldMk cId="947765985" sldId="816"/>
        </pc:sldMkLst>
      </pc:sldChg>
      <pc:sldChg chg="addSp modSp mod">
        <pc:chgData name="Field, Scott" userId="1af7d331-902d-4752-9987-ea455d99ec99" providerId="ADAL" clId="{7CABE795-CE8E-43A2-88CF-D1F42E357936}" dt="2022-08-15T19:43:44.537" v="593" actId="255"/>
        <pc:sldMkLst>
          <pc:docMk/>
          <pc:sldMk cId="3960274885" sldId="817"/>
        </pc:sldMkLst>
        <pc:spChg chg="mod">
          <ac:chgData name="Field, Scott" userId="1af7d331-902d-4752-9987-ea455d99ec99" providerId="ADAL" clId="{7CABE795-CE8E-43A2-88CF-D1F42E357936}" dt="2022-08-15T19:43:44.537" v="593" actId="255"/>
          <ac:spMkLst>
            <pc:docMk/>
            <pc:sldMk cId="3960274885" sldId="817"/>
            <ac:spMk id="7" creationId="{BDCDD21F-5376-44D0-96E9-52065F657D73}"/>
          </ac:spMkLst>
        </pc:spChg>
        <pc:picChg chg="add mod">
          <ac:chgData name="Field, Scott" userId="1af7d331-902d-4752-9987-ea455d99ec99" providerId="ADAL" clId="{7CABE795-CE8E-43A2-88CF-D1F42E357936}" dt="2022-08-12T19:05:12.599" v="163"/>
          <ac:picMkLst>
            <pc:docMk/>
            <pc:sldMk cId="3960274885" sldId="817"/>
            <ac:picMk id="5" creationId="{D7A11E04-6268-BA9F-8571-44BFBFC846BB}"/>
          </ac:picMkLst>
        </pc:picChg>
      </pc:sldChg>
      <pc:sldChg chg="addSp modSp add mod">
        <pc:chgData name="Field, Scott" userId="1af7d331-902d-4752-9987-ea455d99ec99" providerId="ADAL" clId="{7CABE795-CE8E-43A2-88CF-D1F42E357936}" dt="2022-08-17T01:55:55.110" v="1726"/>
        <pc:sldMkLst>
          <pc:docMk/>
          <pc:sldMk cId="2229764507" sldId="820"/>
        </pc:sldMkLst>
        <pc:spChg chg="mod">
          <ac:chgData name="Field, Scott" userId="1af7d331-902d-4752-9987-ea455d99ec99" providerId="ADAL" clId="{7CABE795-CE8E-43A2-88CF-D1F42E357936}" dt="2022-08-17T01:55:09.321" v="1689" actId="6549"/>
          <ac:spMkLst>
            <pc:docMk/>
            <pc:sldMk cId="2229764507" sldId="820"/>
            <ac:spMk id="3" creationId="{FE183E1C-9F2E-4476-8641-2CB09D33BC78}"/>
          </ac:spMkLst>
        </pc:spChg>
        <pc:picChg chg="add mod">
          <ac:chgData name="Field, Scott" userId="1af7d331-902d-4752-9987-ea455d99ec99" providerId="ADAL" clId="{7CABE795-CE8E-43A2-88CF-D1F42E357936}" dt="2022-08-17T01:55:55.110" v="1726"/>
          <ac:picMkLst>
            <pc:docMk/>
            <pc:sldMk cId="2229764507" sldId="820"/>
            <ac:picMk id="7" creationId="{C004CD1A-FAE0-2CF3-2B69-6D11D16F605D}"/>
          </ac:picMkLst>
        </pc:picChg>
      </pc:sldChg>
      <pc:sldChg chg="modSp add mod">
        <pc:chgData name="Field, Scott" userId="1af7d331-902d-4752-9987-ea455d99ec99" providerId="ADAL" clId="{7CABE795-CE8E-43A2-88CF-D1F42E357936}" dt="2022-08-17T01:55:14.802" v="1691" actId="6549"/>
        <pc:sldMkLst>
          <pc:docMk/>
          <pc:sldMk cId="1921830230" sldId="821"/>
        </pc:sldMkLst>
        <pc:spChg chg="mod">
          <ac:chgData name="Field, Scott" userId="1af7d331-902d-4752-9987-ea455d99ec99" providerId="ADAL" clId="{7CABE795-CE8E-43A2-88CF-D1F42E357936}" dt="2022-08-17T01:55:14.802" v="1691" actId="6549"/>
          <ac:spMkLst>
            <pc:docMk/>
            <pc:sldMk cId="1921830230" sldId="821"/>
            <ac:spMk id="3" creationId="{FE183E1C-9F2E-4476-8641-2CB09D33BC78}"/>
          </ac:spMkLst>
        </pc:spChg>
      </pc:sldChg>
      <pc:sldChg chg="addSp modSp del">
        <pc:chgData name="Field, Scott" userId="1af7d331-902d-4752-9987-ea455d99ec99" providerId="ADAL" clId="{7CABE795-CE8E-43A2-88CF-D1F42E357936}" dt="2022-08-15T19:39:49.781" v="592" actId="47"/>
        <pc:sldMkLst>
          <pc:docMk/>
          <pc:sldMk cId="3999055119" sldId="821"/>
        </pc:sldMkLst>
        <pc:spChg chg="mod">
          <ac:chgData name="Field, Scott" userId="1af7d331-902d-4752-9987-ea455d99ec99" providerId="ADAL" clId="{7CABE795-CE8E-43A2-88CF-D1F42E357936}" dt="2022-08-15T14:57:48.507" v="388"/>
          <ac:spMkLst>
            <pc:docMk/>
            <pc:sldMk cId="3999055119" sldId="821"/>
            <ac:spMk id="3" creationId="{245A3C1A-8C89-479E-BE8A-8956042D8C64}"/>
          </ac:spMkLst>
        </pc:spChg>
        <pc:spChg chg="mod">
          <ac:chgData name="Field, Scott" userId="1af7d331-902d-4752-9987-ea455d99ec99" providerId="ADAL" clId="{7CABE795-CE8E-43A2-88CF-D1F42E357936}" dt="2022-08-15T14:57:48.507" v="388"/>
          <ac:spMkLst>
            <pc:docMk/>
            <pc:sldMk cId="3999055119" sldId="821"/>
            <ac:spMk id="4" creationId="{1DD33C53-8254-4F52-9DCF-54E85751B139}"/>
          </ac:spMkLst>
        </pc:spChg>
        <pc:picChg chg="add mod">
          <ac:chgData name="Field, Scott" userId="1af7d331-902d-4752-9987-ea455d99ec99" providerId="ADAL" clId="{7CABE795-CE8E-43A2-88CF-D1F42E357936}" dt="2022-08-12T19:05:05.496" v="158"/>
          <ac:picMkLst>
            <pc:docMk/>
            <pc:sldMk cId="3999055119" sldId="821"/>
            <ac:picMk id="13" creationId="{349A4A2F-164E-3026-0332-49F4D4ADEDFE}"/>
          </ac:picMkLst>
        </pc:picChg>
      </pc:sldChg>
      <pc:sldChg chg="addSp modSp add mod">
        <pc:chgData name="Field, Scott" userId="1af7d331-902d-4752-9987-ea455d99ec99" providerId="ADAL" clId="{7CABE795-CE8E-43A2-88CF-D1F42E357936}" dt="2022-08-17T01:55:51.130" v="1724"/>
        <pc:sldMkLst>
          <pc:docMk/>
          <pc:sldMk cId="2766597529" sldId="822"/>
        </pc:sldMkLst>
        <pc:spChg chg="mod">
          <ac:chgData name="Field, Scott" userId="1af7d331-902d-4752-9987-ea455d99ec99" providerId="ADAL" clId="{7CABE795-CE8E-43A2-88CF-D1F42E357936}" dt="2022-08-17T01:55:36.416" v="1722" actId="6549"/>
          <ac:spMkLst>
            <pc:docMk/>
            <pc:sldMk cId="2766597529" sldId="822"/>
            <ac:spMk id="7" creationId="{9F2FA44C-A290-422D-B6CF-BE7CAB1F5289}"/>
          </ac:spMkLst>
        </pc:spChg>
        <pc:picChg chg="add mod">
          <ac:chgData name="Field, Scott" userId="1af7d331-902d-4752-9987-ea455d99ec99" providerId="ADAL" clId="{7CABE795-CE8E-43A2-88CF-D1F42E357936}" dt="2022-08-17T01:55:51.130" v="1724"/>
          <ac:picMkLst>
            <pc:docMk/>
            <pc:sldMk cId="2766597529" sldId="822"/>
            <ac:picMk id="8" creationId="{B813AF52-4137-E5D6-D4A2-AE93DA49F374}"/>
          </ac:picMkLst>
        </pc:picChg>
      </pc:sldChg>
      <pc:sldChg chg="addSp modSp del">
        <pc:chgData name="Field, Scott" userId="1af7d331-902d-4752-9987-ea455d99ec99" providerId="ADAL" clId="{7CABE795-CE8E-43A2-88CF-D1F42E357936}" dt="2022-08-16T21:37:43.720" v="974" actId="2696"/>
        <pc:sldMkLst>
          <pc:docMk/>
          <pc:sldMk cId="3528051016" sldId="822"/>
        </pc:sldMkLst>
        <pc:picChg chg="add mod">
          <ac:chgData name="Field, Scott" userId="1af7d331-902d-4752-9987-ea455d99ec99" providerId="ADAL" clId="{7CABE795-CE8E-43A2-88CF-D1F42E357936}" dt="2022-08-12T19:03:32.740" v="64"/>
          <ac:picMkLst>
            <pc:docMk/>
            <pc:sldMk cId="3528051016" sldId="822"/>
            <ac:picMk id="5" creationId="{64CFD9F3-C4BC-E905-C80D-D21611761933}"/>
          </ac:picMkLst>
        </pc:picChg>
      </pc:sldChg>
      <pc:sldChg chg="addSp modSp">
        <pc:chgData name="Field, Scott" userId="1af7d331-902d-4752-9987-ea455d99ec99" providerId="ADAL" clId="{7CABE795-CE8E-43A2-88CF-D1F42E357936}" dt="2022-08-12T19:03:10.495" v="58"/>
        <pc:sldMkLst>
          <pc:docMk/>
          <pc:sldMk cId="1505314397" sldId="842"/>
        </pc:sldMkLst>
        <pc:picChg chg="add mod">
          <ac:chgData name="Field, Scott" userId="1af7d331-902d-4752-9987-ea455d99ec99" providerId="ADAL" clId="{7CABE795-CE8E-43A2-88CF-D1F42E357936}" dt="2022-08-12T19:03:10.495" v="58"/>
          <ac:picMkLst>
            <pc:docMk/>
            <pc:sldMk cId="1505314397" sldId="842"/>
            <ac:picMk id="5" creationId="{3A215262-AF7D-D0DE-7F1B-975ED1B7AC28}"/>
          </ac:picMkLst>
        </pc:picChg>
      </pc:sldChg>
      <pc:sldChg chg="addSp modSp mod modNotesTx">
        <pc:chgData name="Field, Scott" userId="1af7d331-902d-4752-9987-ea455d99ec99" providerId="ADAL" clId="{7CABE795-CE8E-43A2-88CF-D1F42E357936}" dt="2022-08-17T01:15:28.292" v="1275" actId="20577"/>
        <pc:sldMkLst>
          <pc:docMk/>
          <pc:sldMk cId="887818181" sldId="843"/>
        </pc:sldMkLst>
        <pc:spChg chg="mod">
          <ac:chgData name="Field, Scott" userId="1af7d331-902d-4752-9987-ea455d99ec99" providerId="ADAL" clId="{7CABE795-CE8E-43A2-88CF-D1F42E357936}" dt="2022-08-17T01:11:57.615" v="1111" actId="113"/>
          <ac:spMkLst>
            <pc:docMk/>
            <pc:sldMk cId="887818181" sldId="843"/>
            <ac:spMk id="9" creationId="{4EBE737F-50FA-5EE9-46B6-249F3CB0773C}"/>
          </ac:spMkLst>
        </pc:spChg>
        <pc:picChg chg="add mod ord">
          <ac:chgData name="Field, Scott" userId="1af7d331-902d-4752-9987-ea455d99ec99" providerId="ADAL" clId="{7CABE795-CE8E-43A2-88CF-D1F42E357936}" dt="2022-08-17T01:14:56.263" v="1221" actId="167"/>
          <ac:picMkLst>
            <pc:docMk/>
            <pc:sldMk cId="887818181" sldId="843"/>
            <ac:picMk id="6" creationId="{069890B5-C2FC-43D2-DB71-AE84A10D1CBB}"/>
          </ac:picMkLst>
        </pc:picChg>
      </pc:sldChg>
      <pc:sldChg chg="addSp delSp modSp del mod">
        <pc:chgData name="Field, Scott" userId="1af7d331-902d-4752-9987-ea455d99ec99" providerId="ADAL" clId="{7CABE795-CE8E-43A2-88CF-D1F42E357936}" dt="2022-08-17T15:39:39.462" v="2123" actId="2696"/>
        <pc:sldMkLst>
          <pc:docMk/>
          <pc:sldMk cId="3252562178" sldId="844"/>
        </pc:sldMkLst>
        <pc:spChg chg="del">
          <ac:chgData name="Field, Scott" userId="1af7d331-902d-4752-9987-ea455d99ec99" providerId="ADAL" clId="{7CABE795-CE8E-43A2-88CF-D1F42E357936}" dt="2022-08-17T15:39:00.522" v="2114" actId="21"/>
          <ac:spMkLst>
            <pc:docMk/>
            <pc:sldMk cId="3252562178" sldId="844"/>
            <ac:spMk id="13" creationId="{777BAB1D-84F4-D627-569E-FCEFBBA28301}"/>
          </ac:spMkLst>
        </pc:spChg>
        <pc:graphicFrameChg chg="del mod modGraphic">
          <ac:chgData name="Field, Scott" userId="1af7d331-902d-4752-9987-ea455d99ec99" providerId="ADAL" clId="{7CABE795-CE8E-43A2-88CF-D1F42E357936}" dt="2022-08-17T15:39:00.522" v="2114" actId="21"/>
          <ac:graphicFrameMkLst>
            <pc:docMk/>
            <pc:sldMk cId="3252562178" sldId="844"/>
            <ac:graphicFrameMk id="19" creationId="{A4D35A9D-2164-936C-F543-5A6A9D91B06C}"/>
          </ac:graphicFrameMkLst>
        </pc:graphicFrameChg>
        <pc:picChg chg="add mod">
          <ac:chgData name="Field, Scott" userId="1af7d331-902d-4752-9987-ea455d99ec99" providerId="ADAL" clId="{7CABE795-CE8E-43A2-88CF-D1F42E357936}" dt="2022-08-12T19:03:35.775" v="66"/>
          <ac:picMkLst>
            <pc:docMk/>
            <pc:sldMk cId="3252562178" sldId="844"/>
            <ac:picMk id="8" creationId="{078DE407-0C1C-1C1C-CC4F-404C51E72160}"/>
          </ac:picMkLst>
        </pc:picChg>
      </pc:sldChg>
      <pc:sldChg chg="addSp modSp mod">
        <pc:chgData name="Field, Scott" userId="1af7d331-902d-4752-9987-ea455d99ec99" providerId="ADAL" clId="{7CABE795-CE8E-43A2-88CF-D1F42E357936}" dt="2022-08-17T01:31:11.593" v="1422" actId="167"/>
        <pc:sldMkLst>
          <pc:docMk/>
          <pc:sldMk cId="2686223305" sldId="845"/>
        </pc:sldMkLst>
        <pc:picChg chg="add mod ord">
          <ac:chgData name="Field, Scott" userId="1af7d331-902d-4752-9987-ea455d99ec99" providerId="ADAL" clId="{7CABE795-CE8E-43A2-88CF-D1F42E357936}" dt="2022-08-17T01:31:11.593" v="1422" actId="167"/>
          <ac:picMkLst>
            <pc:docMk/>
            <pc:sldMk cId="2686223305" sldId="845"/>
            <ac:picMk id="6" creationId="{2F2BEA65-25B6-422B-DEE3-6AE75FF6FB6C}"/>
          </ac:picMkLst>
        </pc:picChg>
      </pc:sldChg>
      <pc:sldChg chg="addSp delSp modSp addCm delCm">
        <pc:chgData name="Field, Scott" userId="1af7d331-902d-4752-9987-ea455d99ec99" providerId="ADAL" clId="{7CABE795-CE8E-43A2-88CF-D1F42E357936}" dt="2022-08-17T15:52:34.958" v="2290"/>
        <pc:sldMkLst>
          <pc:docMk/>
          <pc:sldMk cId="498670665" sldId="846"/>
        </pc:sldMkLst>
        <pc:picChg chg="add del mod">
          <ac:chgData name="Field, Scott" userId="1af7d331-902d-4752-9987-ea455d99ec99" providerId="ADAL" clId="{7CABE795-CE8E-43A2-88CF-D1F42E357936}" dt="2022-08-12T19:03:42.993" v="69"/>
          <ac:picMkLst>
            <pc:docMk/>
            <pc:sldMk cId="498670665" sldId="846"/>
            <ac:picMk id="5" creationId="{8F735E23-45EC-02A3-69A1-CC0F8C5382FE}"/>
          </ac:picMkLst>
        </pc:picChg>
        <pc:picChg chg="add mod">
          <ac:chgData name="Field, Scott" userId="1af7d331-902d-4752-9987-ea455d99ec99" providerId="ADAL" clId="{7CABE795-CE8E-43A2-88CF-D1F42E357936}" dt="2022-08-17T01:31:23.131" v="1423"/>
          <ac:picMkLst>
            <pc:docMk/>
            <pc:sldMk cId="498670665" sldId="846"/>
            <ac:picMk id="12" creationId="{D3951A72-8794-3637-E30D-DDE2C99A9BE7}"/>
          </ac:picMkLst>
        </pc:picChg>
      </pc:sldChg>
      <pc:sldChg chg="addSp delSp modSp del mod addCm delCm">
        <pc:chgData name="Field, Scott" userId="1af7d331-902d-4752-9987-ea455d99ec99" providerId="ADAL" clId="{7CABE795-CE8E-43A2-88CF-D1F42E357936}" dt="2022-08-17T15:45:37.795" v="2150" actId="2696"/>
        <pc:sldMkLst>
          <pc:docMk/>
          <pc:sldMk cId="1036230634" sldId="848"/>
        </pc:sldMkLst>
        <pc:spChg chg="del">
          <ac:chgData name="Field, Scott" userId="1af7d331-902d-4752-9987-ea455d99ec99" providerId="ADAL" clId="{7CABE795-CE8E-43A2-88CF-D1F42E357936}" dt="2022-08-17T15:44:24.249" v="2134" actId="21"/>
          <ac:spMkLst>
            <pc:docMk/>
            <pc:sldMk cId="1036230634" sldId="848"/>
            <ac:spMk id="13" creationId="{777BAB1D-84F4-D627-569E-FCEFBBA28301}"/>
          </ac:spMkLst>
        </pc:spChg>
        <pc:graphicFrameChg chg="del mod modGraphic">
          <ac:chgData name="Field, Scott" userId="1af7d331-902d-4752-9987-ea455d99ec99" providerId="ADAL" clId="{7CABE795-CE8E-43A2-88CF-D1F42E357936}" dt="2022-08-17T15:44:24.249" v="2134" actId="21"/>
          <ac:graphicFrameMkLst>
            <pc:docMk/>
            <pc:sldMk cId="1036230634" sldId="848"/>
            <ac:graphicFrameMk id="2" creationId="{BDA90938-A858-4B45-9F6B-05343AB12826}"/>
          </ac:graphicFrameMkLst>
        </pc:graphicFrameChg>
        <pc:picChg chg="add mod">
          <ac:chgData name="Field, Scott" userId="1af7d331-902d-4752-9987-ea455d99ec99" providerId="ADAL" clId="{7CABE795-CE8E-43A2-88CF-D1F42E357936}" dt="2022-08-12T19:03:49.604" v="70"/>
          <ac:picMkLst>
            <pc:docMk/>
            <pc:sldMk cId="1036230634" sldId="848"/>
            <ac:picMk id="8" creationId="{F6DAC86F-9247-40BF-25AF-5BD3662C846B}"/>
          </ac:picMkLst>
        </pc:picChg>
      </pc:sldChg>
      <pc:sldChg chg="modSp mod delCm modNotesTx">
        <pc:chgData name="Field, Scott" userId="1af7d331-902d-4752-9987-ea455d99ec99" providerId="ADAL" clId="{7CABE795-CE8E-43A2-88CF-D1F42E357936}" dt="2022-08-17T01:37:44.337" v="1507" actId="20577"/>
        <pc:sldMkLst>
          <pc:docMk/>
          <pc:sldMk cId="403833618" sldId="849"/>
        </pc:sldMkLst>
        <pc:graphicFrameChg chg="mod modGraphic">
          <ac:chgData name="Field, Scott" userId="1af7d331-902d-4752-9987-ea455d99ec99" providerId="ADAL" clId="{7CABE795-CE8E-43A2-88CF-D1F42E357936}" dt="2022-08-17T01:33:21.905" v="1437" actId="1036"/>
          <ac:graphicFrameMkLst>
            <pc:docMk/>
            <pc:sldMk cId="403833618" sldId="849"/>
            <ac:graphicFrameMk id="2" creationId="{465BE575-A6DA-8F6B-B3AA-7861F6C2740A}"/>
          </ac:graphicFrameMkLst>
        </pc:graphicFrameChg>
      </pc:sldChg>
      <pc:sldChg chg="addSp delSp modSp del mod">
        <pc:chgData name="Field, Scott" userId="1af7d331-902d-4752-9987-ea455d99ec99" providerId="ADAL" clId="{7CABE795-CE8E-43A2-88CF-D1F42E357936}" dt="2022-08-17T15:56:00.470" v="2327" actId="2696"/>
        <pc:sldMkLst>
          <pc:docMk/>
          <pc:sldMk cId="2071659350" sldId="852"/>
        </pc:sldMkLst>
        <pc:spChg chg="del">
          <ac:chgData name="Field, Scott" userId="1af7d331-902d-4752-9987-ea455d99ec99" providerId="ADAL" clId="{7CABE795-CE8E-43A2-88CF-D1F42E357936}" dt="2022-08-17T15:55:49.123" v="2311" actId="21"/>
          <ac:spMkLst>
            <pc:docMk/>
            <pc:sldMk cId="2071659350" sldId="852"/>
            <ac:spMk id="3" creationId="{DB61E2B0-BEFE-4E69-8B2D-A8106B539123}"/>
          </ac:spMkLst>
        </pc:spChg>
        <pc:spChg chg="add mod">
          <ac:chgData name="Field, Scott" userId="1af7d331-902d-4752-9987-ea455d99ec99" providerId="ADAL" clId="{7CABE795-CE8E-43A2-88CF-D1F42E357936}" dt="2022-08-17T15:55:49.123" v="2311" actId="21"/>
          <ac:spMkLst>
            <pc:docMk/>
            <pc:sldMk cId="2071659350" sldId="852"/>
            <ac:spMk id="5" creationId="{1CBA9C2E-F6AF-498B-E5B1-EEE04F781B2F}"/>
          </ac:spMkLst>
        </pc:spChg>
        <pc:graphicFrameChg chg="del mod modGraphic">
          <ac:chgData name="Field, Scott" userId="1af7d331-902d-4752-9987-ea455d99ec99" providerId="ADAL" clId="{7CABE795-CE8E-43A2-88CF-D1F42E357936}" dt="2022-08-17T15:55:08.467" v="2300" actId="21"/>
          <ac:graphicFrameMkLst>
            <pc:docMk/>
            <pc:sldMk cId="2071659350" sldId="852"/>
            <ac:graphicFrameMk id="10" creationId="{3EDDC4C7-056D-90E3-CAA3-E2DBEBB2B248}"/>
          </ac:graphicFrameMkLst>
        </pc:graphicFrameChg>
        <pc:picChg chg="add mod">
          <ac:chgData name="Field, Scott" userId="1af7d331-902d-4752-9987-ea455d99ec99" providerId="ADAL" clId="{7CABE795-CE8E-43A2-88CF-D1F42E357936}" dt="2022-08-12T19:03:53.654" v="71"/>
          <ac:picMkLst>
            <pc:docMk/>
            <pc:sldMk cId="2071659350" sldId="852"/>
            <ac:picMk id="8" creationId="{4CC2E4D0-18A1-6135-95F3-D0164DB5F24C}"/>
          </ac:picMkLst>
        </pc:picChg>
      </pc:sldChg>
      <pc:sldChg chg="ord">
        <pc:chgData name="Field, Scott" userId="1af7d331-902d-4752-9987-ea455d99ec99" providerId="ADAL" clId="{7CABE795-CE8E-43A2-88CF-D1F42E357936}" dt="2022-08-17T01:49:06.101" v="1607"/>
        <pc:sldMkLst>
          <pc:docMk/>
          <pc:sldMk cId="3987906388" sldId="853"/>
        </pc:sldMkLst>
      </pc:sldChg>
      <pc:sldChg chg="ord modNotesTx">
        <pc:chgData name="Field, Scott" userId="1af7d331-902d-4752-9987-ea455d99ec99" providerId="ADAL" clId="{7CABE795-CE8E-43A2-88CF-D1F42E357936}" dt="2022-08-17T02:03:42.470" v="1801"/>
        <pc:sldMkLst>
          <pc:docMk/>
          <pc:sldMk cId="2591539992" sldId="857"/>
        </pc:sldMkLst>
      </pc:sldChg>
      <pc:sldChg chg="addSp delSp modSp del mod ord delCm">
        <pc:chgData name="Field, Scott" userId="1af7d331-902d-4752-9987-ea455d99ec99" providerId="ADAL" clId="{7CABE795-CE8E-43A2-88CF-D1F42E357936}" dt="2022-08-17T15:57:05.971" v="2352" actId="2696"/>
        <pc:sldMkLst>
          <pc:docMk/>
          <pc:sldMk cId="2906955820" sldId="860"/>
        </pc:sldMkLst>
        <pc:graphicFrameChg chg="del mod modGraphic">
          <ac:chgData name="Field, Scott" userId="1af7d331-902d-4752-9987-ea455d99ec99" providerId="ADAL" clId="{7CABE795-CE8E-43A2-88CF-D1F42E357936}" dt="2022-08-17T15:56:34.941" v="2332" actId="21"/>
          <ac:graphicFrameMkLst>
            <pc:docMk/>
            <pc:sldMk cId="2906955820" sldId="860"/>
            <ac:graphicFrameMk id="10" creationId="{77D789D0-0599-1BED-304B-95F2683DDF13}"/>
          </ac:graphicFrameMkLst>
        </pc:graphicFrameChg>
        <pc:picChg chg="add mod">
          <ac:chgData name="Field, Scott" userId="1af7d331-902d-4752-9987-ea455d99ec99" providerId="ADAL" clId="{7CABE795-CE8E-43A2-88CF-D1F42E357936}" dt="2022-08-12T19:04:18.468" v="109"/>
          <ac:picMkLst>
            <pc:docMk/>
            <pc:sldMk cId="2906955820" sldId="860"/>
            <ac:picMk id="7" creationId="{6E5934A1-9E47-F2AF-68D8-63F08D22CE0E}"/>
          </ac:picMkLst>
        </pc:picChg>
      </pc:sldChg>
      <pc:sldChg chg="addSp modSp mod">
        <pc:chgData name="Field, Scott" userId="1af7d331-902d-4752-9987-ea455d99ec99" providerId="ADAL" clId="{7CABE795-CE8E-43A2-88CF-D1F42E357936}" dt="2022-08-17T01:35:06.420" v="1445" actId="14734"/>
        <pc:sldMkLst>
          <pc:docMk/>
          <pc:sldMk cId="1554095705" sldId="865"/>
        </pc:sldMkLst>
        <pc:graphicFrameChg chg="modGraphic">
          <ac:chgData name="Field, Scott" userId="1af7d331-902d-4752-9987-ea455d99ec99" providerId="ADAL" clId="{7CABE795-CE8E-43A2-88CF-D1F42E357936}" dt="2022-08-17T01:35:06.420" v="1445" actId="14734"/>
          <ac:graphicFrameMkLst>
            <pc:docMk/>
            <pc:sldMk cId="1554095705" sldId="865"/>
            <ac:graphicFrameMk id="10" creationId="{32B62969-5CF3-5E9D-C836-59B71E16F81C}"/>
          </ac:graphicFrameMkLst>
        </pc:graphicFrameChg>
        <pc:picChg chg="add mod">
          <ac:chgData name="Field, Scott" userId="1af7d331-902d-4752-9987-ea455d99ec99" providerId="ADAL" clId="{7CABE795-CE8E-43A2-88CF-D1F42E357936}" dt="2022-08-12T19:04:06.088" v="89" actId="1036"/>
          <ac:picMkLst>
            <pc:docMk/>
            <pc:sldMk cId="1554095705" sldId="865"/>
            <ac:picMk id="12" creationId="{19ABF863-91CC-DB6F-1607-AE55EA50B0B4}"/>
          </ac:picMkLst>
        </pc:picChg>
      </pc:sldChg>
      <pc:sldChg chg="addSp modSp mod">
        <pc:chgData name="Field, Scott" userId="1af7d331-902d-4752-9987-ea455d99ec99" providerId="ADAL" clId="{7CABE795-CE8E-43A2-88CF-D1F42E357936}" dt="2022-08-12T19:04:14.953" v="108" actId="1037"/>
        <pc:sldMkLst>
          <pc:docMk/>
          <pc:sldMk cId="3826730468" sldId="868"/>
        </pc:sldMkLst>
        <pc:picChg chg="add mod">
          <ac:chgData name="Field, Scott" userId="1af7d331-902d-4752-9987-ea455d99ec99" providerId="ADAL" clId="{7CABE795-CE8E-43A2-88CF-D1F42E357936}" dt="2022-08-12T19:04:14.953" v="108" actId="1037"/>
          <ac:picMkLst>
            <pc:docMk/>
            <pc:sldMk cId="3826730468" sldId="868"/>
            <ac:picMk id="10" creationId="{0835A7BA-EDB5-30D4-C3D2-1B7E4CF930DE}"/>
          </ac:picMkLst>
        </pc:picChg>
      </pc:sldChg>
      <pc:sldChg chg="addSp delSp modSp mod">
        <pc:chgData name="Field, Scott" userId="1af7d331-902d-4752-9987-ea455d99ec99" providerId="ADAL" clId="{7CABE795-CE8E-43A2-88CF-D1F42E357936}" dt="2022-08-17T01:52:05.409" v="1616" actId="478"/>
        <pc:sldMkLst>
          <pc:docMk/>
          <pc:sldMk cId="831608946" sldId="869"/>
        </pc:sldMkLst>
        <pc:spChg chg="del">
          <ac:chgData name="Field, Scott" userId="1af7d331-902d-4752-9987-ea455d99ec99" providerId="ADAL" clId="{7CABE795-CE8E-43A2-88CF-D1F42E357936}" dt="2022-08-17T01:51:37.264" v="1612" actId="478"/>
          <ac:spMkLst>
            <pc:docMk/>
            <pc:sldMk cId="831608946" sldId="869"/>
            <ac:spMk id="2" creationId="{D62CEDE9-E35E-E956-8F26-80977BA11FCA}"/>
          </ac:spMkLst>
        </pc:spChg>
        <pc:spChg chg="del">
          <ac:chgData name="Field, Scott" userId="1af7d331-902d-4752-9987-ea455d99ec99" providerId="ADAL" clId="{7CABE795-CE8E-43A2-88CF-D1F42E357936}" dt="2022-08-17T01:52:05.409" v="1616" actId="478"/>
          <ac:spMkLst>
            <pc:docMk/>
            <pc:sldMk cId="831608946" sldId="869"/>
            <ac:spMk id="4" creationId="{00000000-0000-0000-0000-000000000000}"/>
          </ac:spMkLst>
        </pc:spChg>
        <pc:spChg chg="add mod">
          <ac:chgData name="Field, Scott" userId="1af7d331-902d-4752-9987-ea455d99ec99" providerId="ADAL" clId="{7CABE795-CE8E-43A2-88CF-D1F42E357936}" dt="2022-08-17T01:51:47.639" v="1613"/>
          <ac:spMkLst>
            <pc:docMk/>
            <pc:sldMk cId="831608946" sldId="869"/>
            <ac:spMk id="7" creationId="{CB5C80B9-8FFC-888C-8337-9C055B7CB232}"/>
          </ac:spMkLst>
        </pc:spChg>
        <pc:spChg chg="del">
          <ac:chgData name="Field, Scott" userId="1af7d331-902d-4752-9987-ea455d99ec99" providerId="ADAL" clId="{7CABE795-CE8E-43A2-88CF-D1F42E357936}" dt="2022-08-17T01:51:34.307" v="1611" actId="478"/>
          <ac:spMkLst>
            <pc:docMk/>
            <pc:sldMk cId="831608946" sldId="869"/>
            <ac:spMk id="9" creationId="{8C6424BB-F252-76B1-D58B-DA906D3B0078}"/>
          </ac:spMkLst>
        </pc:spChg>
        <pc:picChg chg="add del mod">
          <ac:chgData name="Field, Scott" userId="1af7d331-902d-4752-9987-ea455d99ec99" providerId="ADAL" clId="{7CABE795-CE8E-43A2-88CF-D1F42E357936}" dt="2022-08-17T01:51:58.356" v="1615" actId="478"/>
          <ac:picMkLst>
            <pc:docMk/>
            <pc:sldMk cId="831608946" sldId="869"/>
            <ac:picMk id="8" creationId="{DD39EB12-97D5-EB51-BC7C-E5B5D1A1242B}"/>
          </ac:picMkLst>
        </pc:picChg>
        <pc:picChg chg="del">
          <ac:chgData name="Field, Scott" userId="1af7d331-902d-4752-9987-ea455d99ec99" providerId="ADAL" clId="{7CABE795-CE8E-43A2-88CF-D1F42E357936}" dt="2022-08-17T01:51:34.307" v="1611" actId="478"/>
          <ac:picMkLst>
            <pc:docMk/>
            <pc:sldMk cId="831608946" sldId="869"/>
            <ac:picMk id="2052" creationId="{5CE4CED2-6E58-3575-C066-297CD892B09D}"/>
          </ac:picMkLst>
        </pc:picChg>
      </pc:sldChg>
      <pc:sldChg chg="modSp mod">
        <pc:chgData name="Field, Scott" userId="1af7d331-902d-4752-9987-ea455d99ec99" providerId="ADAL" clId="{7CABE795-CE8E-43A2-88CF-D1F42E357936}" dt="2022-08-17T15:33:25.869" v="2088"/>
        <pc:sldMkLst>
          <pc:docMk/>
          <pc:sldMk cId="54261137" sldId="872"/>
        </pc:sldMkLst>
        <pc:graphicFrameChg chg="mod modGraphic">
          <ac:chgData name="Field, Scott" userId="1af7d331-902d-4752-9987-ea455d99ec99" providerId="ADAL" clId="{7CABE795-CE8E-43A2-88CF-D1F42E357936}" dt="2022-08-17T15:33:25.869" v="2088"/>
          <ac:graphicFrameMkLst>
            <pc:docMk/>
            <pc:sldMk cId="54261137" sldId="872"/>
            <ac:graphicFrameMk id="2" creationId="{FC01D4DC-F458-4ABB-FD70-0A302AAE4324}"/>
          </ac:graphicFrameMkLst>
        </pc:graphicFrameChg>
      </pc:sldChg>
      <pc:sldChg chg="del">
        <pc:chgData name="Field, Scott" userId="1af7d331-902d-4752-9987-ea455d99ec99" providerId="ADAL" clId="{7CABE795-CE8E-43A2-88CF-D1F42E357936}" dt="2022-08-17T01:11:42.319" v="1108" actId="2696"/>
        <pc:sldMkLst>
          <pc:docMk/>
          <pc:sldMk cId="1408597024" sldId="873"/>
        </pc:sldMkLst>
      </pc:sldChg>
      <pc:sldChg chg="addSp modSp del addCm delCm">
        <pc:chgData name="Field, Scott" userId="1af7d331-902d-4752-9987-ea455d99ec99" providerId="ADAL" clId="{7CABE795-CE8E-43A2-88CF-D1F42E357936}" dt="2022-08-17T01:18:51.997" v="1293" actId="2696"/>
        <pc:sldMkLst>
          <pc:docMk/>
          <pc:sldMk cId="494095506" sldId="875"/>
        </pc:sldMkLst>
        <pc:picChg chg="add mod">
          <ac:chgData name="Field, Scott" userId="1af7d331-902d-4752-9987-ea455d99ec99" providerId="ADAL" clId="{7CABE795-CE8E-43A2-88CF-D1F42E357936}" dt="2022-08-17T01:17:54.426" v="1290"/>
          <ac:picMkLst>
            <pc:docMk/>
            <pc:sldMk cId="494095506" sldId="875"/>
            <ac:picMk id="6" creationId="{F9867388-4EEB-D00D-18F5-E00562BC454F}"/>
          </ac:picMkLst>
        </pc:picChg>
      </pc:sldChg>
      <pc:sldChg chg="addSp modSp">
        <pc:chgData name="Field, Scott" userId="1af7d331-902d-4752-9987-ea455d99ec99" providerId="ADAL" clId="{7CABE795-CE8E-43A2-88CF-D1F42E357936}" dt="2022-08-12T19:03:38.422" v="67"/>
        <pc:sldMkLst>
          <pc:docMk/>
          <pc:sldMk cId="1674077197" sldId="878"/>
        </pc:sldMkLst>
        <pc:picChg chg="add mod">
          <ac:chgData name="Field, Scott" userId="1af7d331-902d-4752-9987-ea455d99ec99" providerId="ADAL" clId="{7CABE795-CE8E-43A2-88CF-D1F42E357936}" dt="2022-08-12T19:03:38.422" v="67"/>
          <ac:picMkLst>
            <pc:docMk/>
            <pc:sldMk cId="1674077197" sldId="878"/>
            <ac:picMk id="7" creationId="{94277692-D786-F931-8856-5E7DA8BA5114}"/>
          </ac:picMkLst>
        </pc:picChg>
      </pc:sldChg>
      <pc:sldChg chg="addSp modSp">
        <pc:chgData name="Field, Scott" userId="1af7d331-902d-4752-9987-ea455d99ec99" providerId="ADAL" clId="{7CABE795-CE8E-43A2-88CF-D1F42E357936}" dt="2022-08-12T19:04:44.484" v="149"/>
        <pc:sldMkLst>
          <pc:docMk/>
          <pc:sldMk cId="722477937" sldId="879"/>
        </pc:sldMkLst>
        <pc:picChg chg="add mod">
          <ac:chgData name="Field, Scott" userId="1af7d331-902d-4752-9987-ea455d99ec99" providerId="ADAL" clId="{7CABE795-CE8E-43A2-88CF-D1F42E357936}" dt="2022-08-12T19:04:44.484" v="149"/>
          <ac:picMkLst>
            <pc:docMk/>
            <pc:sldMk cId="722477937" sldId="879"/>
            <ac:picMk id="7" creationId="{57505320-F970-CF96-3669-A559543D3E0F}"/>
          </ac:picMkLst>
        </pc:picChg>
      </pc:sldChg>
      <pc:sldChg chg="ord">
        <pc:chgData name="Field, Scott" userId="1af7d331-902d-4752-9987-ea455d99ec99" providerId="ADAL" clId="{7CABE795-CE8E-43A2-88CF-D1F42E357936}" dt="2022-08-17T01:48:38.687" v="1603"/>
        <pc:sldMkLst>
          <pc:docMk/>
          <pc:sldMk cId="3101086572" sldId="880"/>
        </pc:sldMkLst>
      </pc:sldChg>
      <pc:sldChg chg="modSp mod ord delCm">
        <pc:chgData name="Field, Scott" userId="1af7d331-902d-4752-9987-ea455d99ec99" providerId="ADAL" clId="{7CABE795-CE8E-43A2-88CF-D1F42E357936}" dt="2022-08-17T15:33:25.869" v="2088"/>
        <pc:sldMkLst>
          <pc:docMk/>
          <pc:sldMk cId="2849538470" sldId="881"/>
        </pc:sldMkLst>
        <pc:spChg chg="mod">
          <ac:chgData name="Field, Scott" userId="1af7d331-902d-4752-9987-ea455d99ec99" providerId="ADAL" clId="{7CABE795-CE8E-43A2-88CF-D1F42E357936}" dt="2022-08-17T15:33:25.869" v="2088"/>
          <ac:spMkLst>
            <pc:docMk/>
            <pc:sldMk cId="2849538470" sldId="881"/>
            <ac:spMk id="11" creationId="{75AC2718-5797-672C-AC13-430EEA3BF4F9}"/>
          </ac:spMkLst>
        </pc:spChg>
        <pc:graphicFrameChg chg="modGraphic">
          <ac:chgData name="Field, Scott" userId="1af7d331-902d-4752-9987-ea455d99ec99" providerId="ADAL" clId="{7CABE795-CE8E-43A2-88CF-D1F42E357936}" dt="2022-08-17T01:24:37.819" v="1307" actId="14734"/>
          <ac:graphicFrameMkLst>
            <pc:docMk/>
            <pc:sldMk cId="2849538470" sldId="881"/>
            <ac:graphicFrameMk id="2" creationId="{C172C516-11A7-36C0-8DA9-68BFAD76E3A5}"/>
          </ac:graphicFrameMkLst>
        </pc:graphicFrameChg>
      </pc:sldChg>
      <pc:sldChg chg="ord">
        <pc:chgData name="Field, Scott" userId="1af7d331-902d-4752-9987-ea455d99ec99" providerId="ADAL" clId="{7CABE795-CE8E-43A2-88CF-D1F42E357936}" dt="2022-08-17T01:47:49.632" v="1599"/>
        <pc:sldMkLst>
          <pc:docMk/>
          <pc:sldMk cId="1851564186" sldId="882"/>
        </pc:sldMkLst>
      </pc:sldChg>
      <pc:sldChg chg="addSp modSp del">
        <pc:chgData name="Field, Scott" userId="1af7d331-902d-4752-9987-ea455d99ec99" providerId="ADAL" clId="{7CABE795-CE8E-43A2-88CF-D1F42E357936}" dt="2022-08-15T19:39:24.290" v="589" actId="2696"/>
        <pc:sldMkLst>
          <pc:docMk/>
          <pc:sldMk cId="967896769" sldId="883"/>
        </pc:sldMkLst>
        <pc:picChg chg="add mod">
          <ac:chgData name="Field, Scott" userId="1af7d331-902d-4752-9987-ea455d99ec99" providerId="ADAL" clId="{7CABE795-CE8E-43A2-88CF-D1F42E357936}" dt="2022-08-12T19:03:14.828" v="61"/>
          <ac:picMkLst>
            <pc:docMk/>
            <pc:sldMk cId="967896769" sldId="883"/>
            <ac:picMk id="7" creationId="{457EB5AD-A1FB-EE25-6767-546324AA4D3E}"/>
          </ac:picMkLst>
        </pc:picChg>
      </pc:sldChg>
      <pc:sldChg chg="modSp add mod">
        <pc:chgData name="Field, Scott" userId="1af7d331-902d-4752-9987-ea455d99ec99" providerId="ADAL" clId="{7CABE795-CE8E-43A2-88CF-D1F42E357936}" dt="2022-08-17T15:33:25.869" v="2088"/>
        <pc:sldMkLst>
          <pc:docMk/>
          <pc:sldMk cId="4094751791" sldId="883"/>
        </pc:sldMkLst>
        <pc:graphicFrameChg chg="mod modGraphic">
          <ac:chgData name="Field, Scott" userId="1af7d331-902d-4752-9987-ea455d99ec99" providerId="ADAL" clId="{7CABE795-CE8E-43A2-88CF-D1F42E357936}" dt="2022-08-17T15:33:25.869" v="2088"/>
          <ac:graphicFrameMkLst>
            <pc:docMk/>
            <pc:sldMk cId="4094751791" sldId="883"/>
            <ac:graphicFrameMk id="8" creationId="{8F8A2A42-A095-4C56-80D3-485A0C9832D2}"/>
          </ac:graphicFrameMkLst>
        </pc:graphicFrameChg>
      </pc:sldChg>
      <pc:sldChg chg="addSp modSp del">
        <pc:chgData name="Field, Scott" userId="1af7d331-902d-4752-9987-ea455d99ec99" providerId="ADAL" clId="{7CABE795-CE8E-43A2-88CF-D1F42E357936}" dt="2022-08-15T19:39:24.290" v="589" actId="2696"/>
        <pc:sldMkLst>
          <pc:docMk/>
          <pc:sldMk cId="1296129672" sldId="884"/>
        </pc:sldMkLst>
        <pc:picChg chg="add mod">
          <ac:chgData name="Field, Scott" userId="1af7d331-902d-4752-9987-ea455d99ec99" providerId="ADAL" clId="{7CABE795-CE8E-43A2-88CF-D1F42E357936}" dt="2022-08-12T19:03:16.102" v="62"/>
          <ac:picMkLst>
            <pc:docMk/>
            <pc:sldMk cId="1296129672" sldId="884"/>
            <ac:picMk id="7" creationId="{E970D1FA-CA20-95D3-1F51-0B44968721C1}"/>
          </ac:picMkLst>
        </pc:picChg>
      </pc:sldChg>
      <pc:sldChg chg="modSp add mod delCm modCm">
        <pc:chgData name="Field, Scott" userId="1af7d331-902d-4752-9987-ea455d99ec99" providerId="ADAL" clId="{7CABE795-CE8E-43A2-88CF-D1F42E357936}" dt="2022-08-17T02:16:11.439" v="1947" actId="2711"/>
        <pc:sldMkLst>
          <pc:docMk/>
          <pc:sldMk cId="3728993040" sldId="884"/>
        </pc:sldMkLst>
        <pc:graphicFrameChg chg="mod modGraphic">
          <ac:chgData name="Field, Scott" userId="1af7d331-902d-4752-9987-ea455d99ec99" providerId="ADAL" clId="{7CABE795-CE8E-43A2-88CF-D1F42E357936}" dt="2022-08-17T02:16:11.439" v="1947" actId="2711"/>
          <ac:graphicFrameMkLst>
            <pc:docMk/>
            <pc:sldMk cId="3728993040" sldId="884"/>
            <ac:graphicFrameMk id="8" creationId="{8F8A2A42-A095-4C56-80D3-485A0C9832D2}"/>
          </ac:graphicFrameMkLst>
        </pc:graphicFrameChg>
      </pc:sldChg>
      <pc:sldChg chg="ord addCm delCm modNotesTx">
        <pc:chgData name="Field, Scott" userId="1af7d331-902d-4752-9987-ea455d99ec99" providerId="ADAL" clId="{7CABE795-CE8E-43A2-88CF-D1F42E357936}" dt="2022-08-17T15:56:20.644" v="2330"/>
        <pc:sldMkLst>
          <pc:docMk/>
          <pc:sldMk cId="2473118095" sldId="886"/>
        </pc:sldMkLst>
      </pc:sldChg>
      <pc:sldChg chg="modSp mod ord modCm">
        <pc:chgData name="Field, Scott" userId="1af7d331-902d-4752-9987-ea455d99ec99" providerId="ADAL" clId="{7CABE795-CE8E-43A2-88CF-D1F42E357936}" dt="2022-08-17T14:36:45.995" v="1980" actId="1076"/>
        <pc:sldMkLst>
          <pc:docMk/>
          <pc:sldMk cId="3912191324" sldId="887"/>
        </pc:sldMkLst>
        <pc:spChg chg="mod">
          <ac:chgData name="Field, Scott" userId="1af7d331-902d-4752-9987-ea455d99ec99" providerId="ADAL" clId="{7CABE795-CE8E-43A2-88CF-D1F42E357936}" dt="2022-08-17T14:36:45.995" v="1980" actId="1076"/>
          <ac:spMkLst>
            <pc:docMk/>
            <pc:sldMk cId="3912191324" sldId="887"/>
            <ac:spMk id="7" creationId="{6D730FFD-589C-3F5E-996A-36069AF7ADB2}"/>
          </ac:spMkLst>
        </pc:spChg>
        <pc:graphicFrameChg chg="mod modGraphic">
          <ac:chgData name="Field, Scott" userId="1af7d331-902d-4752-9987-ea455d99ec99" providerId="ADAL" clId="{7CABE795-CE8E-43A2-88CF-D1F42E357936}" dt="2022-08-17T14:36:35.360" v="1978" actId="1036"/>
          <ac:graphicFrameMkLst>
            <pc:docMk/>
            <pc:sldMk cId="3912191324" sldId="887"/>
            <ac:graphicFrameMk id="11" creationId="{9E098EC8-AB46-53BB-0FD3-A999A77B8221}"/>
          </ac:graphicFrameMkLst>
        </pc:graphicFrameChg>
      </pc:sldChg>
      <pc:sldChg chg="addSp delSp modSp mod ord">
        <pc:chgData name="Field, Scott" userId="1af7d331-902d-4752-9987-ea455d99ec99" providerId="ADAL" clId="{7CABE795-CE8E-43A2-88CF-D1F42E357936}" dt="2022-08-17T01:49:53.974" v="1609"/>
        <pc:sldMkLst>
          <pc:docMk/>
          <pc:sldMk cId="3567553341" sldId="888"/>
        </pc:sldMkLst>
        <pc:picChg chg="add del mod ord">
          <ac:chgData name="Field, Scott" userId="1af7d331-902d-4752-9987-ea455d99ec99" providerId="ADAL" clId="{7CABE795-CE8E-43A2-88CF-D1F42E357936}" dt="2022-08-17T01:17:50.018" v="1288"/>
          <ac:picMkLst>
            <pc:docMk/>
            <pc:sldMk cId="3567553341" sldId="888"/>
            <ac:picMk id="11" creationId="{51A196B6-C298-15D2-B5A5-BB5C078B19D3}"/>
          </ac:picMkLst>
        </pc:picChg>
      </pc:sldChg>
      <pc:sldChg chg="modNotesTx">
        <pc:chgData name="Field, Scott" userId="1af7d331-902d-4752-9987-ea455d99ec99" providerId="ADAL" clId="{7CABE795-CE8E-43A2-88CF-D1F42E357936}" dt="2022-08-17T01:37:47.900" v="1508" actId="6549"/>
        <pc:sldMkLst>
          <pc:docMk/>
          <pc:sldMk cId="4079492943" sldId="889"/>
        </pc:sldMkLst>
      </pc:sldChg>
      <pc:sldChg chg="addSp delSp modSp mod">
        <pc:chgData name="Field, Scott" userId="1af7d331-902d-4752-9987-ea455d99ec99" providerId="ADAL" clId="{7CABE795-CE8E-43A2-88CF-D1F42E357936}" dt="2022-08-17T01:42:21.014" v="1563"/>
        <pc:sldMkLst>
          <pc:docMk/>
          <pc:sldMk cId="3097112453" sldId="890"/>
        </pc:sldMkLst>
        <pc:picChg chg="add del mod">
          <ac:chgData name="Field, Scott" userId="1af7d331-902d-4752-9987-ea455d99ec99" providerId="ADAL" clId="{7CABE795-CE8E-43A2-88CF-D1F42E357936}" dt="2022-08-12T19:04:21.970" v="115"/>
          <ac:picMkLst>
            <pc:docMk/>
            <pc:sldMk cId="3097112453" sldId="890"/>
            <ac:picMk id="10" creationId="{793E505F-C09E-5685-6378-FBE6C1A1A709}"/>
          </ac:picMkLst>
        </pc:picChg>
        <pc:picChg chg="add del mod ord">
          <ac:chgData name="Field, Scott" userId="1af7d331-902d-4752-9987-ea455d99ec99" providerId="ADAL" clId="{7CABE795-CE8E-43A2-88CF-D1F42E357936}" dt="2022-08-17T01:42:21.014" v="1563"/>
          <ac:picMkLst>
            <pc:docMk/>
            <pc:sldMk cId="3097112453" sldId="890"/>
            <ac:picMk id="10" creationId="{E31A77E7-E785-A9ED-B420-1762477699AD}"/>
          </ac:picMkLst>
        </pc:picChg>
      </pc:sldChg>
      <pc:sldChg chg="addSp modSp mod delCm modNotesTx">
        <pc:chgData name="Field, Scott" userId="1af7d331-902d-4752-9987-ea455d99ec99" providerId="ADAL" clId="{7CABE795-CE8E-43A2-88CF-D1F42E357936}" dt="2022-08-17T15:33:25.869" v="2088"/>
        <pc:sldMkLst>
          <pc:docMk/>
          <pc:sldMk cId="4011712060" sldId="891"/>
        </pc:sldMkLst>
        <pc:graphicFrameChg chg="mod modGraphic">
          <ac:chgData name="Field, Scott" userId="1af7d331-902d-4752-9987-ea455d99ec99" providerId="ADAL" clId="{7CABE795-CE8E-43A2-88CF-D1F42E357936}" dt="2022-08-17T15:33:25.869" v="2088"/>
          <ac:graphicFrameMkLst>
            <pc:docMk/>
            <pc:sldMk cId="4011712060" sldId="891"/>
            <ac:graphicFrameMk id="11" creationId="{4B70189E-4AC4-B71B-96ED-2F0E048F17CB}"/>
          </ac:graphicFrameMkLst>
        </pc:graphicFrameChg>
        <pc:picChg chg="add mod">
          <ac:chgData name="Field, Scott" userId="1af7d331-902d-4752-9987-ea455d99ec99" providerId="ADAL" clId="{7CABE795-CE8E-43A2-88CF-D1F42E357936}" dt="2022-08-12T19:04:39.469" v="148" actId="1037"/>
          <ac:picMkLst>
            <pc:docMk/>
            <pc:sldMk cId="4011712060" sldId="891"/>
            <ac:picMk id="10" creationId="{618B8AF4-FD59-617E-B01E-2D217707D059}"/>
          </ac:picMkLst>
        </pc:picChg>
      </pc:sldChg>
      <pc:sldChg chg="modSp mod ord">
        <pc:chgData name="Field, Scott" userId="1af7d331-902d-4752-9987-ea455d99ec99" providerId="ADAL" clId="{7CABE795-CE8E-43A2-88CF-D1F42E357936}" dt="2022-08-17T15:33:25.869" v="2088"/>
        <pc:sldMkLst>
          <pc:docMk/>
          <pc:sldMk cId="2337800108" sldId="892"/>
        </pc:sldMkLst>
        <pc:graphicFrameChg chg="mod modGraphic">
          <ac:chgData name="Field, Scott" userId="1af7d331-902d-4752-9987-ea455d99ec99" providerId="ADAL" clId="{7CABE795-CE8E-43A2-88CF-D1F42E357936}" dt="2022-08-17T15:33:25.869" v="2088"/>
          <ac:graphicFrameMkLst>
            <pc:docMk/>
            <pc:sldMk cId="2337800108" sldId="892"/>
            <ac:graphicFrameMk id="7" creationId="{A8C09047-7817-E63E-BC3E-F7D17D0E8A80}"/>
          </ac:graphicFrameMkLst>
        </pc:graphicFrameChg>
      </pc:sldChg>
      <pc:sldChg chg="addSp modSp mod delCm">
        <pc:chgData name="Field, Scott" userId="1af7d331-902d-4752-9987-ea455d99ec99" providerId="ADAL" clId="{7CABE795-CE8E-43A2-88CF-D1F42E357936}" dt="2022-08-17T02:11:14.514" v="1886" actId="242"/>
        <pc:sldMkLst>
          <pc:docMk/>
          <pc:sldMk cId="3530478798" sldId="893"/>
        </pc:sldMkLst>
        <pc:graphicFrameChg chg="modGraphic">
          <ac:chgData name="Field, Scott" userId="1af7d331-902d-4752-9987-ea455d99ec99" providerId="ADAL" clId="{7CABE795-CE8E-43A2-88CF-D1F42E357936}" dt="2022-08-17T02:11:14.514" v="1886" actId="242"/>
          <ac:graphicFrameMkLst>
            <pc:docMk/>
            <pc:sldMk cId="3530478798" sldId="893"/>
            <ac:graphicFrameMk id="10" creationId="{77D789D0-0599-1BED-304B-95F2683DDF13}"/>
          </ac:graphicFrameMkLst>
        </pc:graphicFrameChg>
        <pc:picChg chg="add mod">
          <ac:chgData name="Field, Scott" userId="1af7d331-902d-4752-9987-ea455d99ec99" providerId="ADAL" clId="{7CABE795-CE8E-43A2-88CF-D1F42E357936}" dt="2022-08-12T19:04:29.913" v="116"/>
          <ac:picMkLst>
            <pc:docMk/>
            <pc:sldMk cId="3530478798" sldId="893"/>
            <ac:picMk id="14" creationId="{86741671-87EF-CE07-9B7F-546AB310F1D4}"/>
          </ac:picMkLst>
        </pc:picChg>
      </pc:sldChg>
      <pc:sldChg chg="addSp delSp modSp add mod ord">
        <pc:chgData name="Field, Scott" userId="1af7d331-902d-4752-9987-ea455d99ec99" providerId="ADAL" clId="{7CABE795-CE8E-43A2-88CF-D1F42E357936}" dt="2022-08-12T19:22:27.009" v="224" actId="20577"/>
        <pc:sldMkLst>
          <pc:docMk/>
          <pc:sldMk cId="1704041770" sldId="894"/>
        </pc:sldMkLst>
        <pc:spChg chg="mod">
          <ac:chgData name="Field, Scott" userId="1af7d331-902d-4752-9987-ea455d99ec99" providerId="ADAL" clId="{7CABE795-CE8E-43A2-88CF-D1F42E357936}" dt="2022-08-12T19:22:27.009" v="224" actId="20577"/>
          <ac:spMkLst>
            <pc:docMk/>
            <pc:sldMk cId="1704041770" sldId="894"/>
            <ac:spMk id="13" creationId="{59B57556-7E47-465C-BF05-D012C42BC45D}"/>
          </ac:spMkLst>
        </pc:spChg>
        <pc:picChg chg="add del mod">
          <ac:chgData name="Field, Scott" userId="1af7d331-902d-4752-9987-ea455d99ec99" providerId="ADAL" clId="{7CABE795-CE8E-43A2-88CF-D1F42E357936}" dt="2022-08-12T19:02:59.363" v="51"/>
          <ac:picMkLst>
            <pc:docMk/>
            <pc:sldMk cId="1704041770" sldId="894"/>
            <ac:picMk id="4" creationId="{220181DF-D668-08F5-210F-B1DCA13C16B6}"/>
          </ac:picMkLst>
        </pc:picChg>
        <pc:picChg chg="add mod">
          <ac:chgData name="Field, Scott" userId="1af7d331-902d-4752-9987-ea455d99ec99" providerId="ADAL" clId="{7CABE795-CE8E-43A2-88CF-D1F42E357936}" dt="2022-08-12T19:03:01.069" v="52"/>
          <ac:picMkLst>
            <pc:docMk/>
            <pc:sldMk cId="1704041770" sldId="894"/>
            <ac:picMk id="5" creationId="{FEF5EFA0-4EC1-4C29-4475-5179626B8584}"/>
          </ac:picMkLst>
        </pc:picChg>
      </pc:sldChg>
      <pc:sldChg chg="add">
        <pc:chgData name="Field, Scott" userId="1af7d331-902d-4752-9987-ea455d99ec99" providerId="ADAL" clId="{7CABE795-CE8E-43A2-88CF-D1F42E357936}" dt="2022-08-12T19:07:22.685" v="175" actId="2890"/>
        <pc:sldMkLst>
          <pc:docMk/>
          <pc:sldMk cId="2668424637" sldId="895"/>
        </pc:sldMkLst>
      </pc:sldChg>
      <pc:sldChg chg="add del">
        <pc:chgData name="Field, Scott" userId="1af7d331-902d-4752-9987-ea455d99ec99" providerId="ADAL" clId="{7CABE795-CE8E-43A2-88CF-D1F42E357936}" dt="2022-08-12T19:06:54.855" v="172" actId="2696"/>
        <pc:sldMkLst>
          <pc:docMk/>
          <pc:sldMk cId="2943793077" sldId="895"/>
        </pc:sldMkLst>
      </pc:sldChg>
      <pc:sldChg chg="addSp delSp modSp add mod">
        <pc:chgData name="Field, Scott" userId="1af7d331-902d-4752-9987-ea455d99ec99" providerId="ADAL" clId="{7CABE795-CE8E-43A2-88CF-D1F42E357936}" dt="2022-08-15T19:34:11.832" v="588" actId="1036"/>
        <pc:sldMkLst>
          <pc:docMk/>
          <pc:sldMk cId="449237086" sldId="896"/>
        </pc:sldMkLst>
        <pc:spChg chg="mod">
          <ac:chgData name="Field, Scott" userId="1af7d331-902d-4752-9987-ea455d99ec99" providerId="ADAL" clId="{7CABE795-CE8E-43A2-88CF-D1F42E357936}" dt="2022-08-15T14:57:48.507" v="388"/>
          <ac:spMkLst>
            <pc:docMk/>
            <pc:sldMk cId="449237086" sldId="896"/>
            <ac:spMk id="4" creationId="{1DD33C53-8254-4F52-9DCF-54E85751B139}"/>
          </ac:spMkLst>
        </pc:spChg>
        <pc:spChg chg="add mod">
          <ac:chgData name="Field, Scott" userId="1af7d331-902d-4752-9987-ea455d99ec99" providerId="ADAL" clId="{7CABE795-CE8E-43A2-88CF-D1F42E357936}" dt="2022-08-15T19:34:11.832" v="588" actId="1036"/>
          <ac:spMkLst>
            <pc:docMk/>
            <pc:sldMk cId="449237086" sldId="896"/>
            <ac:spMk id="10" creationId="{37B7E333-9493-AF6E-A362-5055FE6FFEFF}"/>
          </ac:spMkLst>
        </pc:spChg>
        <pc:spChg chg="del">
          <ac:chgData name="Field, Scott" userId="1af7d331-902d-4752-9987-ea455d99ec99" providerId="ADAL" clId="{7CABE795-CE8E-43A2-88CF-D1F42E357936}" dt="2022-08-12T19:43:18.502" v="287" actId="478"/>
          <ac:spMkLst>
            <pc:docMk/>
            <pc:sldMk cId="449237086" sldId="896"/>
            <ac:spMk id="13" creationId="{814C7943-5CA9-0154-9915-671097E9F63D}"/>
          </ac:spMkLst>
        </pc:spChg>
        <pc:spChg chg="del">
          <ac:chgData name="Field, Scott" userId="1af7d331-902d-4752-9987-ea455d99ec99" providerId="ADAL" clId="{7CABE795-CE8E-43A2-88CF-D1F42E357936}" dt="2022-08-12T19:43:18.502" v="287" actId="478"/>
          <ac:spMkLst>
            <pc:docMk/>
            <pc:sldMk cId="449237086" sldId="896"/>
            <ac:spMk id="16" creationId="{0836CC9A-008F-BD77-4547-8AF17AEFCE0F}"/>
          </ac:spMkLst>
        </pc:spChg>
        <pc:graphicFrameChg chg="add mod">
          <ac:chgData name="Field, Scott" userId="1af7d331-902d-4752-9987-ea455d99ec99" providerId="ADAL" clId="{7CABE795-CE8E-43A2-88CF-D1F42E357936}" dt="2022-08-15T14:54:11.724" v="377"/>
          <ac:graphicFrameMkLst>
            <pc:docMk/>
            <pc:sldMk cId="449237086" sldId="896"/>
            <ac:graphicFrameMk id="5" creationId="{C569EAAF-2899-111C-E8A9-2505AEE73B60}"/>
          </ac:graphicFrameMkLst>
        </pc:graphicFrameChg>
        <pc:graphicFrameChg chg="add del mod">
          <ac:chgData name="Field, Scott" userId="1af7d331-902d-4752-9987-ea455d99ec99" providerId="ADAL" clId="{7CABE795-CE8E-43A2-88CF-D1F42E357936}" dt="2022-08-15T16:15:36.342" v="520" actId="478"/>
          <ac:graphicFrameMkLst>
            <pc:docMk/>
            <pc:sldMk cId="449237086" sldId="896"/>
            <ac:graphicFrameMk id="6" creationId="{C569EAAF-2899-111C-E8A9-2505AEE73B60}"/>
          </ac:graphicFrameMkLst>
        </pc:graphicFrameChg>
        <pc:graphicFrameChg chg="add mod">
          <ac:chgData name="Field, Scott" userId="1af7d331-902d-4752-9987-ea455d99ec99" providerId="ADAL" clId="{7CABE795-CE8E-43A2-88CF-D1F42E357936}" dt="2022-08-15T14:56:27.405" v="381" actId="571"/>
          <ac:graphicFrameMkLst>
            <pc:docMk/>
            <pc:sldMk cId="449237086" sldId="896"/>
            <ac:graphicFrameMk id="7" creationId="{19B9F225-2E7B-F275-A216-3B03A82FF7BD}"/>
          </ac:graphicFrameMkLst>
        </pc:graphicFrameChg>
        <pc:graphicFrameChg chg="add del mod">
          <ac:chgData name="Field, Scott" userId="1af7d331-902d-4752-9987-ea455d99ec99" providerId="ADAL" clId="{7CABE795-CE8E-43A2-88CF-D1F42E357936}" dt="2022-08-15T14:51:59.770" v="371" actId="478"/>
          <ac:graphicFrameMkLst>
            <pc:docMk/>
            <pc:sldMk cId="449237086" sldId="896"/>
            <ac:graphicFrameMk id="8" creationId="{9D8D3EAE-CAAD-9F20-7E0B-F962568C0EF3}"/>
          </ac:graphicFrameMkLst>
        </pc:graphicFrameChg>
        <pc:graphicFrameChg chg="del">
          <ac:chgData name="Field, Scott" userId="1af7d331-902d-4752-9987-ea455d99ec99" providerId="ADAL" clId="{7CABE795-CE8E-43A2-88CF-D1F42E357936}" dt="2022-08-12T19:43:18.502" v="287" actId="478"/>
          <ac:graphicFrameMkLst>
            <pc:docMk/>
            <pc:sldMk cId="449237086" sldId="896"/>
            <ac:graphicFrameMk id="11" creationId="{6B39CBDB-85A0-6757-B374-A7C8158EE7DC}"/>
          </ac:graphicFrameMkLst>
        </pc:graphicFrameChg>
        <pc:graphicFrameChg chg="add mod">
          <ac:chgData name="Field, Scott" userId="1af7d331-902d-4752-9987-ea455d99ec99" providerId="ADAL" clId="{7CABE795-CE8E-43A2-88CF-D1F42E357936}" dt="2022-08-15T19:34:11.832" v="588" actId="1036"/>
          <ac:graphicFrameMkLst>
            <pc:docMk/>
            <pc:sldMk cId="449237086" sldId="896"/>
            <ac:graphicFrameMk id="11" creationId="{8CBA70CC-8B0A-E7C1-C76A-BD4236DB9F31}"/>
          </ac:graphicFrameMkLst>
        </pc:graphicFrameChg>
        <pc:graphicFrameChg chg="del">
          <ac:chgData name="Field, Scott" userId="1af7d331-902d-4752-9987-ea455d99ec99" providerId="ADAL" clId="{7CABE795-CE8E-43A2-88CF-D1F42E357936}" dt="2022-08-12T19:43:18.502" v="287" actId="478"/>
          <ac:graphicFrameMkLst>
            <pc:docMk/>
            <pc:sldMk cId="449237086" sldId="896"/>
            <ac:graphicFrameMk id="14" creationId="{0E6EE696-8DD2-C09C-D9B5-F200864AE50F}"/>
          </ac:graphicFrameMkLst>
        </pc:graphicFrameChg>
        <pc:picChg chg="add mod">
          <ac:chgData name="Field, Scott" userId="1af7d331-902d-4752-9987-ea455d99ec99" providerId="ADAL" clId="{7CABE795-CE8E-43A2-88CF-D1F42E357936}" dt="2022-08-15T14:59:23.671" v="393"/>
          <ac:picMkLst>
            <pc:docMk/>
            <pc:sldMk cId="449237086" sldId="896"/>
            <ac:picMk id="9" creationId="{51992A76-D9FD-8479-4623-F1EBCF91E08D}"/>
          </ac:picMkLst>
        </pc:picChg>
      </pc:sldChg>
      <pc:sldChg chg="addSp modSp mod ord">
        <pc:chgData name="Field, Scott" userId="1af7d331-902d-4752-9987-ea455d99ec99" providerId="ADAL" clId="{7CABE795-CE8E-43A2-88CF-D1F42E357936}" dt="2022-08-17T01:48:22.728" v="1601"/>
        <pc:sldMkLst>
          <pc:docMk/>
          <pc:sldMk cId="359935203" sldId="897"/>
        </pc:sldMkLst>
        <pc:picChg chg="add mod ord">
          <ac:chgData name="Field, Scott" userId="1af7d331-902d-4752-9987-ea455d99ec99" providerId="ADAL" clId="{7CABE795-CE8E-43A2-88CF-D1F42E357936}" dt="2022-08-17T01:27:32.791" v="1382" actId="1035"/>
          <ac:picMkLst>
            <pc:docMk/>
            <pc:sldMk cId="359935203" sldId="897"/>
            <ac:picMk id="7" creationId="{3EEA52E9-3B15-0F54-1BEA-20C3CA875DFC}"/>
          </ac:picMkLst>
        </pc:picChg>
      </pc:sldChg>
      <pc:sldChg chg="modSp mod ord">
        <pc:chgData name="Field, Scott" userId="1af7d331-902d-4752-9987-ea455d99ec99" providerId="ADAL" clId="{7CABE795-CE8E-43A2-88CF-D1F42E357936}" dt="2022-08-17T01:48:22.728" v="1601"/>
        <pc:sldMkLst>
          <pc:docMk/>
          <pc:sldMk cId="2348775987" sldId="898"/>
        </pc:sldMkLst>
        <pc:spChg chg="mod">
          <ac:chgData name="Field, Scott" userId="1af7d331-902d-4752-9987-ea455d99ec99" providerId="ADAL" clId="{7CABE795-CE8E-43A2-88CF-D1F42E357936}" dt="2022-08-17T01:28:42.693" v="1388" actId="14100"/>
          <ac:spMkLst>
            <pc:docMk/>
            <pc:sldMk cId="2348775987" sldId="898"/>
            <ac:spMk id="11" creationId="{75AC2718-5797-672C-AC13-430EEA3BF4F9}"/>
          </ac:spMkLst>
        </pc:spChg>
      </pc:sldChg>
      <pc:sldChg chg="addSp delSp modSp add mod">
        <pc:chgData name="Field, Scott" userId="1af7d331-902d-4752-9987-ea455d99ec99" providerId="ADAL" clId="{7CABE795-CE8E-43A2-88CF-D1F42E357936}" dt="2022-08-15T16:15:23.447" v="517" actId="27918"/>
        <pc:sldMkLst>
          <pc:docMk/>
          <pc:sldMk cId="3305028929" sldId="899"/>
        </pc:sldMkLst>
        <pc:spChg chg="mod">
          <ac:chgData name="Field, Scott" userId="1af7d331-902d-4752-9987-ea455d99ec99" providerId="ADAL" clId="{7CABE795-CE8E-43A2-88CF-D1F42E357936}" dt="2022-08-15T16:06:33.084" v="495" actId="1076"/>
          <ac:spMkLst>
            <pc:docMk/>
            <pc:sldMk cId="3305028929" sldId="899"/>
            <ac:spMk id="10" creationId="{37B7E333-9493-AF6E-A362-5055FE6FFEFF}"/>
          </ac:spMkLst>
        </pc:spChg>
        <pc:graphicFrameChg chg="del">
          <ac:chgData name="Field, Scott" userId="1af7d331-902d-4752-9987-ea455d99ec99" providerId="ADAL" clId="{7CABE795-CE8E-43A2-88CF-D1F42E357936}" dt="2022-08-15T15:16:09.019" v="427" actId="478"/>
          <ac:graphicFrameMkLst>
            <pc:docMk/>
            <pc:sldMk cId="3305028929" sldId="899"/>
            <ac:graphicFrameMk id="6" creationId="{C569EAAF-2899-111C-E8A9-2505AEE73B60}"/>
          </ac:graphicFrameMkLst>
        </pc:graphicFrameChg>
        <pc:graphicFrameChg chg="add mod">
          <ac:chgData name="Field, Scott" userId="1af7d331-902d-4752-9987-ea455d99ec99" providerId="ADAL" clId="{7CABE795-CE8E-43A2-88CF-D1F42E357936}" dt="2022-08-15T16:07:18.569" v="497" actId="113"/>
          <ac:graphicFrameMkLst>
            <pc:docMk/>
            <pc:sldMk cId="3305028929" sldId="899"/>
            <ac:graphicFrameMk id="7" creationId="{D5A61D00-2C81-3AB3-A32E-5A7D5D0AD0C5}"/>
          </ac:graphicFrameMkLst>
        </pc:graphicFrameChg>
      </pc:sldChg>
      <pc:sldChg chg="addSp delSp modSp add mod">
        <pc:chgData name="Field, Scott" userId="1af7d331-902d-4752-9987-ea455d99ec99" providerId="ADAL" clId="{7CABE795-CE8E-43A2-88CF-D1F42E357936}" dt="2022-08-15T16:15:30.860" v="518" actId="27918"/>
        <pc:sldMkLst>
          <pc:docMk/>
          <pc:sldMk cId="65194177" sldId="900"/>
        </pc:sldMkLst>
        <pc:spChg chg="mod">
          <ac:chgData name="Field, Scott" userId="1af7d331-902d-4752-9987-ea455d99ec99" providerId="ADAL" clId="{7CABE795-CE8E-43A2-88CF-D1F42E357936}" dt="2022-08-15T16:06:23.757" v="491" actId="1036"/>
          <ac:spMkLst>
            <pc:docMk/>
            <pc:sldMk cId="65194177" sldId="900"/>
            <ac:spMk id="10" creationId="{37B7E333-9493-AF6E-A362-5055FE6FFEFF}"/>
          </ac:spMkLst>
        </pc:spChg>
        <pc:graphicFrameChg chg="del">
          <ac:chgData name="Field, Scott" userId="1af7d331-902d-4752-9987-ea455d99ec99" providerId="ADAL" clId="{7CABE795-CE8E-43A2-88CF-D1F42E357936}" dt="2022-08-15T15:24:32.791" v="462" actId="478"/>
          <ac:graphicFrameMkLst>
            <pc:docMk/>
            <pc:sldMk cId="65194177" sldId="900"/>
            <ac:graphicFrameMk id="7" creationId="{D5A61D00-2C81-3AB3-A32E-5A7D5D0AD0C5}"/>
          </ac:graphicFrameMkLst>
        </pc:graphicFrameChg>
        <pc:graphicFrameChg chg="add mod">
          <ac:chgData name="Field, Scott" userId="1af7d331-902d-4752-9987-ea455d99ec99" providerId="ADAL" clId="{7CABE795-CE8E-43A2-88CF-D1F42E357936}" dt="2022-08-15T16:06:55.830" v="496"/>
          <ac:graphicFrameMkLst>
            <pc:docMk/>
            <pc:sldMk cId="65194177" sldId="900"/>
            <ac:graphicFrameMk id="8" creationId="{22D03D68-E3EE-AA0A-6432-900158AF8C5D}"/>
          </ac:graphicFrameMkLst>
        </pc:graphicFrameChg>
        <pc:graphicFrameChg chg="add mod">
          <ac:chgData name="Field, Scott" userId="1af7d331-902d-4752-9987-ea455d99ec99" providerId="ADAL" clId="{7CABE795-CE8E-43A2-88CF-D1F42E357936}" dt="2022-08-15T16:05:24.218" v="466" actId="571"/>
          <ac:graphicFrameMkLst>
            <pc:docMk/>
            <pc:sldMk cId="65194177" sldId="900"/>
            <ac:graphicFrameMk id="11" creationId="{E402BE32-6091-797C-5290-6A124D95068D}"/>
          </ac:graphicFrameMkLst>
        </pc:graphicFrameChg>
      </pc:sldChg>
      <pc:sldChg chg="addSp delSp modSp add mod">
        <pc:chgData name="Field, Scott" userId="1af7d331-902d-4752-9987-ea455d99ec99" providerId="ADAL" clId="{7CABE795-CE8E-43A2-88CF-D1F42E357936}" dt="2022-08-17T01:06:13.409" v="1100" actId="1035"/>
        <pc:sldMkLst>
          <pc:docMk/>
          <pc:sldMk cId="787451813" sldId="901"/>
        </pc:sldMkLst>
        <pc:spChg chg="mod">
          <ac:chgData name="Field, Scott" userId="1af7d331-902d-4752-9987-ea455d99ec99" providerId="ADAL" clId="{7CABE795-CE8E-43A2-88CF-D1F42E357936}" dt="2022-08-15T19:34:01.524" v="580" actId="122"/>
          <ac:spMkLst>
            <pc:docMk/>
            <pc:sldMk cId="787451813" sldId="901"/>
            <ac:spMk id="10" creationId="{37B7E333-9493-AF6E-A362-5055FE6FFEFF}"/>
          </ac:spMkLst>
        </pc:spChg>
        <pc:graphicFrameChg chg="del">
          <ac:chgData name="Field, Scott" userId="1af7d331-902d-4752-9987-ea455d99ec99" providerId="ADAL" clId="{7CABE795-CE8E-43A2-88CF-D1F42E357936}" dt="2022-08-15T16:30:23.292" v="545" actId="478"/>
          <ac:graphicFrameMkLst>
            <pc:docMk/>
            <pc:sldMk cId="787451813" sldId="901"/>
            <ac:graphicFrameMk id="11" creationId="{8CBA70CC-8B0A-E7C1-C76A-BD4236DB9F31}"/>
          </ac:graphicFrameMkLst>
        </pc:graphicFrameChg>
        <pc:picChg chg="add mod">
          <ac:chgData name="Field, Scott" userId="1af7d331-902d-4752-9987-ea455d99ec99" providerId="ADAL" clId="{7CABE795-CE8E-43A2-88CF-D1F42E357936}" dt="2022-08-17T01:06:13.409" v="1100" actId="1035"/>
          <ac:picMkLst>
            <pc:docMk/>
            <pc:sldMk cId="787451813" sldId="901"/>
            <ac:picMk id="5" creationId="{4789FD62-2DA2-973D-F497-EE4FD9269827}"/>
          </ac:picMkLst>
        </pc:picChg>
      </pc:sldChg>
      <pc:sldChg chg="add del">
        <pc:chgData name="Field, Scott" userId="1af7d331-902d-4752-9987-ea455d99ec99" providerId="ADAL" clId="{7CABE795-CE8E-43A2-88CF-D1F42E357936}" dt="2022-08-15T16:16:33.360" v="541" actId="2696"/>
        <pc:sldMkLst>
          <pc:docMk/>
          <pc:sldMk cId="2021410967" sldId="901"/>
        </pc:sldMkLst>
      </pc:sldChg>
      <pc:sldChg chg="delSp modSp add mod">
        <pc:chgData name="Field, Scott" userId="1af7d331-902d-4752-9987-ea455d99ec99" providerId="ADAL" clId="{7CABE795-CE8E-43A2-88CF-D1F42E357936}" dt="2022-08-15T20:44:39.225" v="768" actId="14100"/>
        <pc:sldMkLst>
          <pc:docMk/>
          <pc:sldMk cId="867489631" sldId="902"/>
        </pc:sldMkLst>
        <pc:spChg chg="mod">
          <ac:chgData name="Field, Scott" userId="1af7d331-902d-4752-9987-ea455d99ec99" providerId="ADAL" clId="{7CABE795-CE8E-43A2-88CF-D1F42E357936}" dt="2022-08-15T20:44:39.225" v="768" actId="14100"/>
          <ac:spMkLst>
            <pc:docMk/>
            <pc:sldMk cId="867489631" sldId="902"/>
            <ac:spMk id="2" creationId="{406C0511-B989-40CC-BE78-64089DC1A5D5}"/>
          </ac:spMkLst>
        </pc:spChg>
        <pc:spChg chg="mod">
          <ac:chgData name="Field, Scott" userId="1af7d331-902d-4752-9987-ea455d99ec99" providerId="ADAL" clId="{7CABE795-CE8E-43A2-88CF-D1F42E357936}" dt="2022-08-15T20:41:24.334" v="669" actId="13926"/>
          <ac:spMkLst>
            <pc:docMk/>
            <pc:sldMk cId="867489631" sldId="902"/>
            <ac:spMk id="3" creationId="{53E908A7-4074-4686-BC57-E6A7152242DE}"/>
          </ac:spMkLst>
        </pc:spChg>
        <pc:spChg chg="del">
          <ac:chgData name="Field, Scott" userId="1af7d331-902d-4752-9987-ea455d99ec99" providerId="ADAL" clId="{7CABE795-CE8E-43A2-88CF-D1F42E357936}" dt="2022-08-15T20:43:59.187" v="742" actId="478"/>
          <ac:spMkLst>
            <pc:docMk/>
            <pc:sldMk cId="867489631" sldId="902"/>
            <ac:spMk id="8" creationId="{170CD92C-B528-4657-AD1F-2A420B798295}"/>
          </ac:spMkLst>
        </pc:spChg>
      </pc:sldChg>
      <pc:sldChg chg="addSp delSp modSp add mod ord">
        <pc:chgData name="Field, Scott" userId="1af7d331-902d-4752-9987-ea455d99ec99" providerId="ADAL" clId="{7CABE795-CE8E-43A2-88CF-D1F42E357936}" dt="2022-08-15T20:57:00.690" v="812"/>
        <pc:sldMkLst>
          <pc:docMk/>
          <pc:sldMk cId="1839878452" sldId="903"/>
        </pc:sldMkLst>
        <pc:spChg chg="del">
          <ac:chgData name="Field, Scott" userId="1af7d331-902d-4752-9987-ea455d99ec99" providerId="ADAL" clId="{7CABE795-CE8E-43A2-88CF-D1F42E357936}" dt="2022-08-15T20:54:57.789" v="770" actId="478"/>
          <ac:spMkLst>
            <pc:docMk/>
            <pc:sldMk cId="1839878452" sldId="903"/>
            <ac:spMk id="2" creationId="{406C0511-B989-40CC-BE78-64089DC1A5D5}"/>
          </ac:spMkLst>
        </pc:spChg>
        <pc:spChg chg="mod">
          <ac:chgData name="Field, Scott" userId="1af7d331-902d-4752-9987-ea455d99ec99" providerId="ADAL" clId="{7CABE795-CE8E-43A2-88CF-D1F42E357936}" dt="2022-08-15T20:56:52.439" v="810" actId="14100"/>
          <ac:spMkLst>
            <pc:docMk/>
            <pc:sldMk cId="1839878452" sldId="903"/>
            <ac:spMk id="3" creationId="{53E908A7-4074-4686-BC57-E6A7152242DE}"/>
          </ac:spMkLst>
        </pc:spChg>
        <pc:spChg chg="add del mod">
          <ac:chgData name="Field, Scott" userId="1af7d331-902d-4752-9987-ea455d99ec99" providerId="ADAL" clId="{7CABE795-CE8E-43A2-88CF-D1F42E357936}" dt="2022-08-15T20:55:00.427" v="771" actId="478"/>
          <ac:spMkLst>
            <pc:docMk/>
            <pc:sldMk cId="1839878452" sldId="903"/>
            <ac:spMk id="6" creationId="{23847B77-216B-474B-0D1B-278F685E42F8}"/>
          </ac:spMkLst>
        </pc:spChg>
        <pc:spChg chg="add del mod">
          <ac:chgData name="Field, Scott" userId="1af7d331-902d-4752-9987-ea455d99ec99" providerId="ADAL" clId="{7CABE795-CE8E-43A2-88CF-D1F42E357936}" dt="2022-08-15T20:55:18.005" v="775" actId="478"/>
          <ac:spMkLst>
            <pc:docMk/>
            <pc:sldMk cId="1839878452" sldId="903"/>
            <ac:spMk id="10" creationId="{80D00678-D9F9-7109-E4D5-73F89BDB3155}"/>
          </ac:spMkLst>
        </pc:spChg>
        <pc:spChg chg="add mod">
          <ac:chgData name="Field, Scott" userId="1af7d331-902d-4752-9987-ea455d99ec99" providerId="ADAL" clId="{7CABE795-CE8E-43A2-88CF-D1F42E357936}" dt="2022-08-15T20:56:33.472" v="788" actId="1076"/>
          <ac:spMkLst>
            <pc:docMk/>
            <pc:sldMk cId="1839878452" sldId="903"/>
            <ac:spMk id="12" creationId="{DD108494-9894-8943-CBFB-9F6AF8B0CC9D}"/>
          </ac:spMkLst>
        </pc:spChg>
        <pc:picChg chg="add mod modCrop">
          <ac:chgData name="Field, Scott" userId="1af7d331-902d-4752-9987-ea455d99ec99" providerId="ADAL" clId="{7CABE795-CE8E-43A2-88CF-D1F42E357936}" dt="2022-08-15T20:56:20.039" v="780" actId="14100"/>
          <ac:picMkLst>
            <pc:docMk/>
            <pc:sldMk cId="1839878452" sldId="903"/>
            <ac:picMk id="11" creationId="{33BDF0D9-F209-071B-FD97-F19F4D4BE472}"/>
          </ac:picMkLst>
        </pc:picChg>
      </pc:sldChg>
      <pc:sldChg chg="addSp delSp modSp add del mod">
        <pc:chgData name="Field, Scott" userId="1af7d331-902d-4752-9987-ea455d99ec99" providerId="ADAL" clId="{7CABE795-CE8E-43A2-88CF-D1F42E357936}" dt="2022-08-15T21:14:57.340" v="899" actId="2696"/>
        <pc:sldMkLst>
          <pc:docMk/>
          <pc:sldMk cId="914675220" sldId="904"/>
        </pc:sldMkLst>
        <pc:spChg chg="mod">
          <ac:chgData name="Field, Scott" userId="1af7d331-902d-4752-9987-ea455d99ec99" providerId="ADAL" clId="{7CABE795-CE8E-43A2-88CF-D1F42E357936}" dt="2022-08-15T21:07:36.507" v="848" actId="20577"/>
          <ac:spMkLst>
            <pc:docMk/>
            <pc:sldMk cId="914675220" sldId="904"/>
            <ac:spMk id="3" creationId="{53E908A7-4074-4686-BC57-E6A7152242DE}"/>
          </ac:spMkLst>
        </pc:spChg>
        <pc:spChg chg="add del mod">
          <ac:chgData name="Field, Scott" userId="1af7d331-902d-4752-9987-ea455d99ec99" providerId="ADAL" clId="{7CABE795-CE8E-43A2-88CF-D1F42E357936}" dt="2022-08-15T21:07:05.960" v="820" actId="478"/>
          <ac:spMkLst>
            <pc:docMk/>
            <pc:sldMk cId="914675220" sldId="904"/>
            <ac:spMk id="5" creationId="{B8ACB862-44A9-4858-1A51-B8B2D3DFB1D7}"/>
          </ac:spMkLst>
        </pc:spChg>
        <pc:spChg chg="del">
          <ac:chgData name="Field, Scott" userId="1af7d331-902d-4752-9987-ea455d99ec99" providerId="ADAL" clId="{7CABE795-CE8E-43A2-88CF-D1F42E357936}" dt="2022-08-15T21:07:03.556" v="819" actId="478"/>
          <ac:spMkLst>
            <pc:docMk/>
            <pc:sldMk cId="914675220" sldId="904"/>
            <ac:spMk id="6" creationId="{9323FD4F-E34D-4F8D-AFFF-D643688AEEFC}"/>
          </ac:spMkLst>
        </pc:spChg>
        <pc:spChg chg="del">
          <ac:chgData name="Field, Scott" userId="1af7d331-902d-4752-9987-ea455d99ec99" providerId="ADAL" clId="{7CABE795-CE8E-43A2-88CF-D1F42E357936}" dt="2022-08-15T21:07:03.556" v="819" actId="478"/>
          <ac:spMkLst>
            <pc:docMk/>
            <pc:sldMk cId="914675220" sldId="904"/>
            <ac:spMk id="10" creationId="{3B3A8AD9-F3BB-4055-A4F5-977080B99130}"/>
          </ac:spMkLst>
        </pc:spChg>
        <pc:spChg chg="add del">
          <ac:chgData name="Field, Scott" userId="1af7d331-902d-4752-9987-ea455d99ec99" providerId="ADAL" clId="{7CABE795-CE8E-43A2-88CF-D1F42E357936}" dt="2022-08-15T21:07:12.042" v="824" actId="22"/>
          <ac:spMkLst>
            <pc:docMk/>
            <pc:sldMk cId="914675220" sldId="904"/>
            <ac:spMk id="11" creationId="{2C370C15-032A-4254-A2FB-FFBE1E2300F1}"/>
          </ac:spMkLst>
        </pc:spChg>
        <pc:spChg chg="add del">
          <ac:chgData name="Field, Scott" userId="1af7d331-902d-4752-9987-ea455d99ec99" providerId="ADAL" clId="{7CABE795-CE8E-43A2-88CF-D1F42E357936}" dt="2022-08-15T21:07:14.565" v="826" actId="22"/>
          <ac:spMkLst>
            <pc:docMk/>
            <pc:sldMk cId="914675220" sldId="904"/>
            <ac:spMk id="12" creationId="{A8F89A26-78C0-06CD-C1CD-57A903469391}"/>
          </ac:spMkLst>
        </pc:spChg>
        <pc:spChg chg="add del">
          <ac:chgData name="Field, Scott" userId="1af7d331-902d-4752-9987-ea455d99ec99" providerId="ADAL" clId="{7CABE795-CE8E-43A2-88CF-D1F42E357936}" dt="2022-08-15T21:07:16.444" v="828" actId="478"/>
          <ac:spMkLst>
            <pc:docMk/>
            <pc:sldMk cId="914675220" sldId="904"/>
            <ac:spMk id="14" creationId="{E50152D9-74A2-C8A5-5C23-707B69FB1D81}"/>
          </ac:spMkLst>
        </pc:spChg>
        <pc:spChg chg="add mod">
          <ac:chgData name="Field, Scott" userId="1af7d331-902d-4752-9987-ea455d99ec99" providerId="ADAL" clId="{7CABE795-CE8E-43A2-88CF-D1F42E357936}" dt="2022-08-15T21:11:24.267" v="874" actId="1076"/>
          <ac:spMkLst>
            <pc:docMk/>
            <pc:sldMk cId="914675220" sldId="904"/>
            <ac:spMk id="17" creationId="{4E6BFE28-30E4-B376-5F24-57F12F2C201E}"/>
          </ac:spMkLst>
        </pc:spChg>
        <pc:picChg chg="add mod modCrop">
          <ac:chgData name="Field, Scott" userId="1af7d331-902d-4752-9987-ea455d99ec99" providerId="ADAL" clId="{7CABE795-CE8E-43A2-88CF-D1F42E357936}" dt="2022-08-15T21:10:43.848" v="855" actId="1076"/>
          <ac:picMkLst>
            <pc:docMk/>
            <pc:sldMk cId="914675220" sldId="904"/>
            <ac:picMk id="16" creationId="{F13FE79B-33C5-2922-42BC-53DC352C17B3}"/>
          </ac:picMkLst>
        </pc:picChg>
      </pc:sldChg>
      <pc:sldChg chg="addSp delSp modSp add mod">
        <pc:chgData name="Field, Scott" userId="1af7d331-902d-4752-9987-ea455d99ec99" providerId="ADAL" clId="{7CABE795-CE8E-43A2-88CF-D1F42E357936}" dt="2022-08-15T21:15:15.193" v="904" actId="404"/>
        <pc:sldMkLst>
          <pc:docMk/>
          <pc:sldMk cId="3158960909" sldId="905"/>
        </pc:sldMkLst>
        <pc:spChg chg="add del mod">
          <ac:chgData name="Field, Scott" userId="1af7d331-902d-4752-9987-ea455d99ec99" providerId="ADAL" clId="{7CABE795-CE8E-43A2-88CF-D1F42E357936}" dt="2022-08-15T21:13:20.361" v="878" actId="478"/>
          <ac:spMkLst>
            <pc:docMk/>
            <pc:sldMk cId="3158960909" sldId="905"/>
            <ac:spMk id="8" creationId="{B173D896-2ACA-1880-2A4C-C06112997CED}"/>
          </ac:spMkLst>
        </pc:spChg>
        <pc:spChg chg="mod">
          <ac:chgData name="Field, Scott" userId="1af7d331-902d-4752-9987-ea455d99ec99" providerId="ADAL" clId="{7CABE795-CE8E-43A2-88CF-D1F42E357936}" dt="2022-08-15T21:15:15.193" v="904" actId="404"/>
          <ac:spMkLst>
            <pc:docMk/>
            <pc:sldMk cId="3158960909" sldId="905"/>
            <ac:spMk id="17" creationId="{4E6BFE28-30E4-B376-5F24-57F12F2C201E}"/>
          </ac:spMkLst>
        </pc:spChg>
        <pc:picChg chg="add mod modCrop">
          <ac:chgData name="Field, Scott" userId="1af7d331-902d-4752-9987-ea455d99ec99" providerId="ADAL" clId="{7CABE795-CE8E-43A2-88CF-D1F42E357936}" dt="2022-08-15T21:15:07.135" v="901" actId="1076"/>
          <ac:picMkLst>
            <pc:docMk/>
            <pc:sldMk cId="3158960909" sldId="905"/>
            <ac:picMk id="5" creationId="{20C5E4E6-6747-8C6B-9516-D6E542476154}"/>
          </ac:picMkLst>
        </pc:picChg>
        <pc:picChg chg="del">
          <ac:chgData name="Field, Scott" userId="1af7d331-902d-4752-9987-ea455d99ec99" providerId="ADAL" clId="{7CABE795-CE8E-43A2-88CF-D1F42E357936}" dt="2022-08-15T21:11:37.210" v="876" actId="478"/>
          <ac:picMkLst>
            <pc:docMk/>
            <pc:sldMk cId="3158960909" sldId="905"/>
            <ac:picMk id="16" creationId="{F13FE79B-33C5-2922-42BC-53DC352C17B3}"/>
          </ac:picMkLst>
        </pc:picChg>
      </pc:sldChg>
      <pc:sldChg chg="addSp modSp add mod setBg modAnim replTag">
        <pc:chgData name="Field, Scott" userId="1af7d331-902d-4752-9987-ea455d99ec99" providerId="ADAL" clId="{7CABE795-CE8E-43A2-88CF-D1F42E357936}" dt="2022-08-16T00:03:53.307" v="972"/>
        <pc:sldMkLst>
          <pc:docMk/>
          <pc:sldMk cId="3404445218" sldId="906"/>
        </pc:sldMkLst>
        <pc:spChg chg="add mod replST">
          <ac:chgData name="Field, Scott" userId="1af7d331-902d-4752-9987-ea455d99ec99" providerId="ADAL" clId="{7CABE795-CE8E-43A2-88CF-D1F42E357936}" dt="2022-08-16T00:03:53.210" v="956"/>
          <ac:spMkLst>
            <pc:docMk/>
            <pc:sldMk cId="3404445218" sldId="906"/>
            <ac:spMk id="8" creationId="{5FCDD036-76D9-C070-0DE2-77B4D1D32D2D}"/>
          </ac:spMkLst>
        </pc:spChg>
        <pc:spChg chg="add mod replST">
          <ac:chgData name="Field, Scott" userId="1af7d331-902d-4752-9987-ea455d99ec99" providerId="ADAL" clId="{7CABE795-CE8E-43A2-88CF-D1F42E357936}" dt="2022-08-16T00:03:53.250" v="966"/>
          <ac:spMkLst>
            <pc:docMk/>
            <pc:sldMk cId="3404445218" sldId="906"/>
            <ac:spMk id="9" creationId="{E8949DCA-9D88-39C8-55A9-5FBDEF13C920}"/>
          </ac:spMkLst>
        </pc:spChg>
        <pc:picChg chg="add mod replST">
          <ac:chgData name="Field, Scott" userId="1af7d331-902d-4752-9987-ea455d99ec99" providerId="ADAL" clId="{7CABE795-CE8E-43A2-88CF-D1F42E357936}" dt="2022-08-16T00:03:52.989" v="943"/>
          <ac:picMkLst>
            <pc:docMk/>
            <pc:sldMk cId="3404445218" sldId="906"/>
            <ac:picMk id="5" creationId="{3784406B-C6DC-5736-850B-B4F685E3FB7C}"/>
          </ac:picMkLst>
        </pc:picChg>
        <pc:picChg chg="add mod replST">
          <ac:chgData name="Field, Scott" userId="1af7d331-902d-4752-9987-ea455d99ec99" providerId="ADAL" clId="{7CABE795-CE8E-43A2-88CF-D1F42E357936}" dt="2022-08-16T00:03:53.160" v="947"/>
          <ac:picMkLst>
            <pc:docMk/>
            <pc:sldMk cId="3404445218" sldId="906"/>
            <ac:picMk id="7" creationId="{E540EDF1-847C-FD9C-19F3-BB5269A747B3}"/>
          </ac:picMkLst>
        </pc:picChg>
      </pc:sldChg>
      <pc:sldChg chg="addSp delSp modSp mod ord">
        <pc:chgData name="Field, Scott" userId="1af7d331-902d-4752-9987-ea455d99ec99" providerId="ADAL" clId="{7CABE795-CE8E-43A2-88CF-D1F42E357936}" dt="2022-08-17T01:48:22.728" v="1601"/>
        <pc:sldMkLst>
          <pc:docMk/>
          <pc:sldMk cId="2082198132" sldId="908"/>
        </pc:sldMkLst>
        <pc:spChg chg="mod">
          <ac:chgData name="Field, Scott" userId="1af7d331-902d-4752-9987-ea455d99ec99" providerId="ADAL" clId="{7CABE795-CE8E-43A2-88CF-D1F42E357936}" dt="2022-08-17T01:29:00.880" v="1391" actId="20577"/>
          <ac:spMkLst>
            <pc:docMk/>
            <pc:sldMk cId="2082198132" sldId="908"/>
            <ac:spMk id="9" creationId="{4EBE737F-50FA-5EE9-46B6-249F3CB0773C}"/>
          </ac:spMkLst>
        </pc:spChg>
        <pc:picChg chg="add del mod ord">
          <ac:chgData name="Field, Scott" userId="1af7d331-902d-4752-9987-ea455d99ec99" providerId="ADAL" clId="{7CABE795-CE8E-43A2-88CF-D1F42E357936}" dt="2022-08-17T01:27:58.233" v="1385" actId="478"/>
          <ac:picMkLst>
            <pc:docMk/>
            <pc:sldMk cId="2082198132" sldId="908"/>
            <ac:picMk id="7" creationId="{FDC606F4-E3CE-67EA-15A8-2A002D36DB9E}"/>
          </ac:picMkLst>
        </pc:picChg>
      </pc:sldChg>
      <pc:sldChg chg="modSp mod ord">
        <pc:chgData name="Field, Scott" userId="1af7d331-902d-4752-9987-ea455d99ec99" providerId="ADAL" clId="{7CABE795-CE8E-43A2-88CF-D1F42E357936}" dt="2022-08-17T14:36:54.778" v="1981" actId="1076"/>
        <pc:sldMkLst>
          <pc:docMk/>
          <pc:sldMk cId="101504502" sldId="909"/>
        </pc:sldMkLst>
        <pc:spChg chg="mod">
          <ac:chgData name="Field, Scott" userId="1af7d331-902d-4752-9987-ea455d99ec99" providerId="ADAL" clId="{7CABE795-CE8E-43A2-88CF-D1F42E357936}" dt="2022-08-17T14:36:54.778" v="1981" actId="1076"/>
          <ac:spMkLst>
            <pc:docMk/>
            <pc:sldMk cId="101504502" sldId="909"/>
            <ac:spMk id="3" creationId="{00000000-0000-0000-0000-000000000000}"/>
          </ac:spMkLst>
        </pc:spChg>
      </pc:sldChg>
      <pc:sldChg chg="addSp delSp modSp mod">
        <pc:chgData name="Field, Scott" userId="1af7d331-902d-4752-9987-ea455d99ec99" providerId="ADAL" clId="{7CABE795-CE8E-43A2-88CF-D1F42E357936}" dt="2022-08-17T01:11:01.347" v="1107"/>
        <pc:sldMkLst>
          <pc:docMk/>
          <pc:sldMk cId="328201858" sldId="910"/>
        </pc:sldMkLst>
        <pc:spChg chg="del">
          <ac:chgData name="Field, Scott" userId="1af7d331-902d-4752-9987-ea455d99ec99" providerId="ADAL" clId="{7CABE795-CE8E-43A2-88CF-D1F42E357936}" dt="2022-08-17T01:10:56.490" v="1106" actId="478"/>
          <ac:spMkLst>
            <pc:docMk/>
            <pc:sldMk cId="328201858" sldId="910"/>
            <ac:spMk id="2" creationId="{3AB7FD1A-28D8-C93D-FC49-DD429158A707}"/>
          </ac:spMkLst>
        </pc:spChg>
        <pc:picChg chg="add mod">
          <ac:chgData name="Field, Scott" userId="1af7d331-902d-4752-9987-ea455d99ec99" providerId="ADAL" clId="{7CABE795-CE8E-43A2-88CF-D1F42E357936}" dt="2022-08-17T01:11:01.347" v="1107"/>
          <ac:picMkLst>
            <pc:docMk/>
            <pc:sldMk cId="328201858" sldId="910"/>
            <ac:picMk id="10" creationId="{7A54B5DA-2243-F65C-F0AF-D96C09B7940E}"/>
          </ac:picMkLst>
        </pc:picChg>
      </pc:sldChg>
      <pc:sldChg chg="addSp modSp mod ord">
        <pc:chgData name="Field, Scott" userId="1af7d331-902d-4752-9987-ea455d99ec99" providerId="ADAL" clId="{7CABE795-CE8E-43A2-88CF-D1F42E357936}" dt="2022-08-17T02:09:36.134" v="1871" actId="404"/>
        <pc:sldMkLst>
          <pc:docMk/>
          <pc:sldMk cId="3416287822" sldId="914"/>
        </pc:sldMkLst>
        <pc:spChg chg="mod">
          <ac:chgData name="Field, Scott" userId="1af7d331-902d-4752-9987-ea455d99ec99" providerId="ADAL" clId="{7CABE795-CE8E-43A2-88CF-D1F42E357936}" dt="2022-08-17T01:22:56.753" v="1301" actId="1076"/>
          <ac:spMkLst>
            <pc:docMk/>
            <pc:sldMk cId="3416287822" sldId="914"/>
            <ac:spMk id="8" creationId="{566D248D-1995-C954-1DD6-A57AE66DBF7F}"/>
          </ac:spMkLst>
        </pc:spChg>
        <pc:graphicFrameChg chg="add mod modGraphic">
          <ac:chgData name="Field, Scott" userId="1af7d331-902d-4752-9987-ea455d99ec99" providerId="ADAL" clId="{7CABE795-CE8E-43A2-88CF-D1F42E357936}" dt="2022-08-17T02:09:36.134" v="1871" actId="404"/>
          <ac:graphicFrameMkLst>
            <pc:docMk/>
            <pc:sldMk cId="3416287822" sldId="914"/>
            <ac:graphicFrameMk id="10" creationId="{33AAF626-37A6-6227-050F-F46170FEB0F6}"/>
          </ac:graphicFrameMkLst>
        </pc:graphicFrameChg>
        <pc:picChg chg="add mod">
          <ac:chgData name="Field, Scott" userId="1af7d331-902d-4752-9987-ea455d99ec99" providerId="ADAL" clId="{7CABE795-CE8E-43A2-88CF-D1F42E357936}" dt="2022-08-17T01:18:54.678" v="1294"/>
          <ac:picMkLst>
            <pc:docMk/>
            <pc:sldMk cId="3416287822" sldId="914"/>
            <ac:picMk id="7" creationId="{F65C5D4D-2C9A-BD7D-F089-B04B392E3328}"/>
          </ac:picMkLst>
        </pc:picChg>
        <pc:picChg chg="mod">
          <ac:chgData name="Field, Scott" userId="1af7d331-902d-4752-9987-ea455d99ec99" providerId="ADAL" clId="{7CABE795-CE8E-43A2-88CF-D1F42E357936}" dt="2022-08-17T01:22:56.753" v="1301" actId="1076"/>
          <ac:picMkLst>
            <pc:docMk/>
            <pc:sldMk cId="3416287822" sldId="914"/>
            <ac:picMk id="11" creationId="{6901056F-21B0-8EC5-32AE-2A1A3AF38FE5}"/>
          </ac:picMkLst>
        </pc:picChg>
      </pc:sldChg>
      <pc:sldChg chg="ord">
        <pc:chgData name="Field, Scott" userId="1af7d331-902d-4752-9987-ea455d99ec99" providerId="ADAL" clId="{7CABE795-CE8E-43A2-88CF-D1F42E357936}" dt="2022-08-17T00:57:25.152" v="1051"/>
        <pc:sldMkLst>
          <pc:docMk/>
          <pc:sldMk cId="3130338049" sldId="926"/>
        </pc:sldMkLst>
      </pc:sldChg>
      <pc:sldChg chg="addSp delSp modSp mod">
        <pc:chgData name="Field, Scott" userId="1af7d331-902d-4752-9987-ea455d99ec99" providerId="ADAL" clId="{7CABE795-CE8E-43A2-88CF-D1F42E357936}" dt="2022-08-17T01:10:51.065" v="1105"/>
        <pc:sldMkLst>
          <pc:docMk/>
          <pc:sldMk cId="3378366140" sldId="927"/>
        </pc:sldMkLst>
        <pc:spChg chg="del">
          <ac:chgData name="Field, Scott" userId="1af7d331-902d-4752-9987-ea455d99ec99" providerId="ADAL" clId="{7CABE795-CE8E-43A2-88CF-D1F42E357936}" dt="2022-08-17T01:10:44.658" v="1104" actId="478"/>
          <ac:spMkLst>
            <pc:docMk/>
            <pc:sldMk cId="3378366140" sldId="927"/>
            <ac:spMk id="2" creationId="{2412D294-246E-65B2-7E77-E83A8AD5100E}"/>
          </ac:spMkLst>
        </pc:spChg>
        <pc:picChg chg="add mod">
          <ac:chgData name="Field, Scott" userId="1af7d331-902d-4752-9987-ea455d99ec99" providerId="ADAL" clId="{7CABE795-CE8E-43A2-88CF-D1F42E357936}" dt="2022-08-17T01:10:51.065" v="1105"/>
          <ac:picMkLst>
            <pc:docMk/>
            <pc:sldMk cId="3378366140" sldId="927"/>
            <ac:picMk id="10" creationId="{E1212E35-5BE8-5444-7379-0947CA7E6BEC}"/>
          </ac:picMkLst>
        </pc:picChg>
      </pc:sldChg>
      <pc:sldChg chg="addSp modSp mod">
        <pc:chgData name="Field, Scott" userId="1af7d331-902d-4752-9987-ea455d99ec99" providerId="ADAL" clId="{7CABE795-CE8E-43A2-88CF-D1F42E357936}" dt="2022-08-17T15:33:25.869" v="2088"/>
        <pc:sldMkLst>
          <pc:docMk/>
          <pc:sldMk cId="513574451" sldId="928"/>
        </pc:sldMkLst>
        <pc:spChg chg="add mod">
          <ac:chgData name="Field, Scott" userId="1af7d331-902d-4752-9987-ea455d99ec99" providerId="ADAL" clId="{7CABE795-CE8E-43A2-88CF-D1F42E357936}" dt="2022-08-17T01:56:07.013" v="1727"/>
          <ac:spMkLst>
            <pc:docMk/>
            <pc:sldMk cId="513574451" sldId="928"/>
            <ac:spMk id="6" creationId="{2F14122C-1018-1D74-38DE-6DF958DA1D40}"/>
          </ac:spMkLst>
        </pc:spChg>
        <pc:graphicFrameChg chg="add mod modGraphic">
          <ac:chgData name="Field, Scott" userId="1af7d331-902d-4752-9987-ea455d99ec99" providerId="ADAL" clId="{7CABE795-CE8E-43A2-88CF-D1F42E357936}" dt="2022-08-17T15:33:25.869" v="2088"/>
          <ac:graphicFrameMkLst>
            <pc:docMk/>
            <pc:sldMk cId="513574451" sldId="928"/>
            <ac:graphicFrameMk id="7" creationId="{6E6B4F74-6A40-B804-C479-2FE72849FF7A}"/>
          </ac:graphicFrameMkLst>
        </pc:graphicFrameChg>
        <pc:picChg chg="add mod">
          <ac:chgData name="Field, Scott" userId="1af7d331-902d-4752-9987-ea455d99ec99" providerId="ADAL" clId="{7CABE795-CE8E-43A2-88CF-D1F42E357936}" dt="2022-08-17T01:44:39.761" v="1574"/>
          <ac:picMkLst>
            <pc:docMk/>
            <pc:sldMk cId="513574451" sldId="928"/>
            <ac:picMk id="5" creationId="{8FC36A65-40C4-2D0C-FE4D-8C2B73E5C59C}"/>
          </ac:picMkLst>
        </pc:picChg>
      </pc:sldChg>
      <pc:sldChg chg="addSp delSp modSp mod ord">
        <pc:chgData name="Field, Scott" userId="1af7d331-902d-4752-9987-ea455d99ec99" providerId="ADAL" clId="{7CABE795-CE8E-43A2-88CF-D1F42E357936}" dt="2022-08-17T01:47:49.632" v="1599"/>
        <pc:sldMkLst>
          <pc:docMk/>
          <pc:sldMk cId="2048492679" sldId="930"/>
        </pc:sldMkLst>
        <pc:spChg chg="del">
          <ac:chgData name="Field, Scott" userId="1af7d331-902d-4752-9987-ea455d99ec99" providerId="ADAL" clId="{7CABE795-CE8E-43A2-88CF-D1F42E357936}" dt="2022-08-17T01:44:33.594" v="1573" actId="478"/>
          <ac:spMkLst>
            <pc:docMk/>
            <pc:sldMk cId="2048492679" sldId="930"/>
            <ac:spMk id="2" creationId="{E384D392-2AFE-FA7F-D603-A1201F16B5B7}"/>
          </ac:spMkLst>
        </pc:spChg>
        <pc:picChg chg="add mod">
          <ac:chgData name="Field, Scott" userId="1af7d331-902d-4752-9987-ea455d99ec99" providerId="ADAL" clId="{7CABE795-CE8E-43A2-88CF-D1F42E357936}" dt="2022-08-17T01:44:30.781" v="1572"/>
          <ac:picMkLst>
            <pc:docMk/>
            <pc:sldMk cId="2048492679" sldId="930"/>
            <ac:picMk id="10" creationId="{1EDB7715-5E29-523E-6781-594C5C72DBFA}"/>
          </ac:picMkLst>
        </pc:picChg>
      </pc:sldChg>
      <pc:sldChg chg="addSp delSp modSp mod">
        <pc:chgData name="Field, Scott" userId="1af7d331-902d-4752-9987-ea455d99ec99" providerId="ADAL" clId="{7CABE795-CE8E-43A2-88CF-D1F42E357936}" dt="2022-08-17T01:44:18.985" v="1571" actId="478"/>
        <pc:sldMkLst>
          <pc:docMk/>
          <pc:sldMk cId="2621369939" sldId="931"/>
        </pc:sldMkLst>
        <pc:spChg chg="del">
          <ac:chgData name="Field, Scott" userId="1af7d331-902d-4752-9987-ea455d99ec99" providerId="ADAL" clId="{7CABE795-CE8E-43A2-88CF-D1F42E357936}" dt="2022-08-17T01:44:18.985" v="1571" actId="478"/>
          <ac:spMkLst>
            <pc:docMk/>
            <pc:sldMk cId="2621369939" sldId="931"/>
            <ac:spMk id="2" creationId="{1BF8A99A-6CCC-4C58-FBDE-6689AD7CDB01}"/>
          </ac:spMkLst>
        </pc:spChg>
        <pc:picChg chg="add mod">
          <ac:chgData name="Field, Scott" userId="1af7d331-902d-4752-9987-ea455d99ec99" providerId="ADAL" clId="{7CABE795-CE8E-43A2-88CF-D1F42E357936}" dt="2022-08-17T01:44:16.682" v="1570"/>
          <ac:picMkLst>
            <pc:docMk/>
            <pc:sldMk cId="2621369939" sldId="931"/>
            <ac:picMk id="10" creationId="{E297F379-53BC-36E7-B047-3C0C39E1461F}"/>
          </ac:picMkLst>
        </pc:picChg>
      </pc:sldChg>
      <pc:sldChg chg="addSp delSp modSp mod ord addCm delCm modCm">
        <pc:chgData name="Field, Scott" userId="1af7d331-902d-4752-9987-ea455d99ec99" providerId="ADAL" clId="{7CABE795-CE8E-43A2-88CF-D1F42E357936}" dt="2022-08-17T15:49:14.071" v="2225" actId="1076"/>
        <pc:sldMkLst>
          <pc:docMk/>
          <pc:sldMk cId="3997757998" sldId="934"/>
        </pc:sldMkLst>
        <pc:spChg chg="del">
          <ac:chgData name="Field, Scott" userId="1af7d331-902d-4752-9987-ea455d99ec99" providerId="ADAL" clId="{7CABE795-CE8E-43A2-88CF-D1F42E357936}" dt="2022-08-17T01:26:26.880" v="1318" actId="478"/>
          <ac:spMkLst>
            <pc:docMk/>
            <pc:sldMk cId="3997757998" sldId="934"/>
            <ac:spMk id="2" creationId="{570B4587-BF70-4C3D-811A-F14E00A5EADA}"/>
          </ac:spMkLst>
        </pc:spChg>
        <pc:spChg chg="mod">
          <ac:chgData name="Field, Scott" userId="1af7d331-902d-4752-9987-ea455d99ec99" providerId="ADAL" clId="{7CABE795-CE8E-43A2-88CF-D1F42E357936}" dt="2022-08-17T15:49:05.870" v="2223" actId="404"/>
          <ac:spMkLst>
            <pc:docMk/>
            <pc:sldMk cId="3997757998" sldId="934"/>
            <ac:spMk id="8" creationId="{67F10263-4B22-B730-B006-7737BD11618C}"/>
          </ac:spMkLst>
        </pc:spChg>
        <pc:spChg chg="add mod">
          <ac:chgData name="Field, Scott" userId="1af7d331-902d-4752-9987-ea455d99ec99" providerId="ADAL" clId="{7CABE795-CE8E-43A2-88CF-D1F42E357936}" dt="2022-08-17T15:47:38.943" v="2173" actId="1076"/>
          <ac:spMkLst>
            <pc:docMk/>
            <pc:sldMk cId="3997757998" sldId="934"/>
            <ac:spMk id="12" creationId="{DC92FF8B-4434-27AD-63EE-0C2FDABC9E61}"/>
          </ac:spMkLst>
        </pc:spChg>
        <pc:graphicFrameChg chg="add mod modGraphic">
          <ac:chgData name="Field, Scott" userId="1af7d331-902d-4752-9987-ea455d99ec99" providerId="ADAL" clId="{7CABE795-CE8E-43A2-88CF-D1F42E357936}" dt="2022-08-17T15:47:44.531" v="2185" actId="20577"/>
          <ac:graphicFrameMkLst>
            <pc:docMk/>
            <pc:sldMk cId="3997757998" sldId="934"/>
            <ac:graphicFrameMk id="11" creationId="{010C3C35-8088-CDF4-1F5B-AC463E885E04}"/>
          </ac:graphicFrameMkLst>
        </pc:graphicFrameChg>
        <pc:picChg chg="mod">
          <ac:chgData name="Field, Scott" userId="1af7d331-902d-4752-9987-ea455d99ec99" providerId="ADAL" clId="{7CABE795-CE8E-43A2-88CF-D1F42E357936}" dt="2022-08-17T15:49:11.667" v="2224" actId="1076"/>
          <ac:picMkLst>
            <pc:docMk/>
            <pc:sldMk cId="3997757998" sldId="934"/>
            <ac:picMk id="5" creationId="{907D0C44-6D1D-EF6A-608A-C97A16968BE8}"/>
          </ac:picMkLst>
        </pc:picChg>
        <pc:picChg chg="mod">
          <ac:chgData name="Field, Scott" userId="1af7d331-902d-4752-9987-ea455d99ec99" providerId="ADAL" clId="{7CABE795-CE8E-43A2-88CF-D1F42E357936}" dt="2022-08-17T15:49:14.071" v="2225" actId="1076"/>
          <ac:picMkLst>
            <pc:docMk/>
            <pc:sldMk cId="3997757998" sldId="934"/>
            <ac:picMk id="7" creationId="{D828F63B-2F63-C3C4-7647-844327533343}"/>
          </ac:picMkLst>
        </pc:picChg>
        <pc:picChg chg="add mod">
          <ac:chgData name="Field, Scott" userId="1af7d331-902d-4752-9987-ea455d99ec99" providerId="ADAL" clId="{7CABE795-CE8E-43A2-88CF-D1F42E357936}" dt="2022-08-17T01:26:41.045" v="1319"/>
          <ac:picMkLst>
            <pc:docMk/>
            <pc:sldMk cId="3997757998" sldId="934"/>
            <ac:picMk id="10" creationId="{E7EE1324-3510-2DBA-69B5-23AABA6B05C8}"/>
          </ac:picMkLst>
        </pc:picChg>
        <pc:picChg chg="del mod">
          <ac:chgData name="Field, Scott" userId="1af7d331-902d-4752-9987-ea455d99ec99" providerId="ADAL" clId="{7CABE795-CE8E-43A2-88CF-D1F42E357936}" dt="2022-08-17T15:09:23.749" v="2026" actId="478"/>
          <ac:picMkLst>
            <pc:docMk/>
            <pc:sldMk cId="3997757998" sldId="934"/>
            <ac:picMk id="11266" creationId="{E45F225F-84E8-13B9-1E72-C029443ED403}"/>
          </ac:picMkLst>
        </pc:picChg>
      </pc:sldChg>
      <pc:sldChg chg="addSp delSp modSp mod ord addCm">
        <pc:chgData name="Field, Scott" userId="1af7d331-902d-4752-9987-ea455d99ec99" providerId="ADAL" clId="{7CABE795-CE8E-43A2-88CF-D1F42E357936}" dt="2022-08-17T01:48:22.728" v="1601"/>
        <pc:sldMkLst>
          <pc:docMk/>
          <pc:sldMk cId="3191598671" sldId="935"/>
        </pc:sldMkLst>
        <pc:spChg chg="del">
          <ac:chgData name="Field, Scott" userId="1af7d331-902d-4752-9987-ea455d99ec99" providerId="ADAL" clId="{7CABE795-CE8E-43A2-88CF-D1F42E357936}" dt="2022-08-17T01:29:27.015" v="1392" actId="478"/>
          <ac:spMkLst>
            <pc:docMk/>
            <pc:sldMk cId="3191598671" sldId="935"/>
            <ac:spMk id="2" creationId="{C4974FC3-47C2-08E9-70DA-6D71E34AFFC9}"/>
          </ac:spMkLst>
        </pc:spChg>
        <pc:picChg chg="add mod">
          <ac:chgData name="Field, Scott" userId="1af7d331-902d-4752-9987-ea455d99ec99" providerId="ADAL" clId="{7CABE795-CE8E-43A2-88CF-D1F42E357936}" dt="2022-08-17T01:29:34.448" v="1393"/>
          <ac:picMkLst>
            <pc:docMk/>
            <pc:sldMk cId="3191598671" sldId="935"/>
            <ac:picMk id="10" creationId="{48506F11-F763-BBBD-4443-D3103751D137}"/>
          </ac:picMkLst>
        </pc:picChg>
      </pc:sldChg>
      <pc:sldChg chg="addSp delSp modSp mod addCm delCm">
        <pc:chgData name="Field, Scott" userId="1af7d331-902d-4752-9987-ea455d99ec99" providerId="ADAL" clId="{7CABE795-CE8E-43A2-88CF-D1F42E357936}" dt="2022-08-17T15:51:57.494" v="2289" actId="1076"/>
        <pc:sldMkLst>
          <pc:docMk/>
          <pc:sldMk cId="3642257661" sldId="936"/>
        </pc:sldMkLst>
        <pc:spChg chg="del">
          <ac:chgData name="Field, Scott" userId="1af7d331-902d-4752-9987-ea455d99ec99" providerId="ADAL" clId="{7CABE795-CE8E-43A2-88CF-D1F42E357936}" dt="2022-08-17T01:30:38.221" v="1418" actId="478"/>
          <ac:spMkLst>
            <pc:docMk/>
            <pc:sldMk cId="3642257661" sldId="936"/>
            <ac:spMk id="2" creationId="{9FA370B9-D2B4-38D9-5901-8BEA0238057E}"/>
          </ac:spMkLst>
        </pc:spChg>
        <pc:spChg chg="mod">
          <ac:chgData name="Field, Scott" userId="1af7d331-902d-4752-9987-ea455d99ec99" providerId="ADAL" clId="{7CABE795-CE8E-43A2-88CF-D1F42E357936}" dt="2022-08-17T15:51:42.151" v="2285" actId="1076"/>
          <ac:spMkLst>
            <pc:docMk/>
            <pc:sldMk cId="3642257661" sldId="936"/>
            <ac:spMk id="8" creationId="{AEDC4AB9-B649-FFAD-3603-72FDB779A24F}"/>
          </ac:spMkLst>
        </pc:spChg>
        <pc:spChg chg="add del mod">
          <ac:chgData name="Field, Scott" userId="1af7d331-902d-4752-9987-ea455d99ec99" providerId="ADAL" clId="{7CABE795-CE8E-43A2-88CF-D1F42E357936}" dt="2022-08-17T15:51:31.197" v="2272" actId="478"/>
          <ac:spMkLst>
            <pc:docMk/>
            <pc:sldMk cId="3642257661" sldId="936"/>
            <ac:spMk id="11" creationId="{9ED7015F-6A26-7009-5F2E-0C546C9954B8}"/>
          </ac:spMkLst>
        </pc:spChg>
        <pc:spChg chg="add mod">
          <ac:chgData name="Field, Scott" userId="1af7d331-902d-4752-9987-ea455d99ec99" providerId="ADAL" clId="{7CABE795-CE8E-43A2-88CF-D1F42E357936}" dt="2022-08-17T15:51:38.397" v="2284" actId="20577"/>
          <ac:spMkLst>
            <pc:docMk/>
            <pc:sldMk cId="3642257661" sldId="936"/>
            <ac:spMk id="13" creationId="{E5C8DFBB-4FA7-5BC8-5FAD-D0595917826E}"/>
          </ac:spMkLst>
        </pc:spChg>
        <pc:graphicFrameChg chg="add mod modGraphic">
          <ac:chgData name="Field, Scott" userId="1af7d331-902d-4752-9987-ea455d99ec99" providerId="ADAL" clId="{7CABE795-CE8E-43A2-88CF-D1F42E357936}" dt="2022-08-17T15:51:18.890" v="2270" actId="14100"/>
          <ac:graphicFrameMkLst>
            <pc:docMk/>
            <pc:sldMk cId="3642257661" sldId="936"/>
            <ac:graphicFrameMk id="12" creationId="{50C4793F-2DEF-62E1-8911-84227D47D526}"/>
          </ac:graphicFrameMkLst>
        </pc:graphicFrameChg>
        <pc:picChg chg="mod">
          <ac:chgData name="Field, Scott" userId="1af7d331-902d-4752-9987-ea455d99ec99" providerId="ADAL" clId="{7CABE795-CE8E-43A2-88CF-D1F42E357936}" dt="2022-08-17T15:51:57.494" v="2289" actId="1076"/>
          <ac:picMkLst>
            <pc:docMk/>
            <pc:sldMk cId="3642257661" sldId="936"/>
            <ac:picMk id="5" creationId="{8B54B4A9-F43C-3C0C-E396-0939108F35FA}"/>
          </ac:picMkLst>
        </pc:picChg>
        <pc:picChg chg="mod">
          <ac:chgData name="Field, Scott" userId="1af7d331-902d-4752-9987-ea455d99ec99" providerId="ADAL" clId="{7CABE795-CE8E-43A2-88CF-D1F42E357936}" dt="2022-08-17T15:51:54.512" v="2288" actId="1076"/>
          <ac:picMkLst>
            <pc:docMk/>
            <pc:sldMk cId="3642257661" sldId="936"/>
            <ac:picMk id="7" creationId="{D43A313A-A314-F92C-B5D7-58F6048490A0}"/>
          </ac:picMkLst>
        </pc:picChg>
        <pc:picChg chg="add mod">
          <ac:chgData name="Field, Scott" userId="1af7d331-902d-4752-9987-ea455d99ec99" providerId="ADAL" clId="{7CABE795-CE8E-43A2-88CF-D1F42E357936}" dt="2022-08-17T01:30:34.823" v="1417"/>
          <ac:picMkLst>
            <pc:docMk/>
            <pc:sldMk cId="3642257661" sldId="936"/>
            <ac:picMk id="10" creationId="{1957BE2A-4AE5-344F-3768-7F084D47A4B2}"/>
          </ac:picMkLst>
        </pc:picChg>
        <pc:picChg chg="del">
          <ac:chgData name="Field, Scott" userId="1af7d331-902d-4752-9987-ea455d99ec99" providerId="ADAL" clId="{7CABE795-CE8E-43A2-88CF-D1F42E357936}" dt="2022-08-17T15:38:54.017" v="2113" actId="478"/>
          <ac:picMkLst>
            <pc:docMk/>
            <pc:sldMk cId="3642257661" sldId="936"/>
            <ac:picMk id="1026" creationId="{73F1668F-4944-AE16-AEB7-15E51CFA8A14}"/>
          </ac:picMkLst>
        </pc:picChg>
      </pc:sldChg>
      <pc:sldChg chg="addSp delSp modSp mod addCm">
        <pc:chgData name="Field, Scott" userId="1af7d331-902d-4752-9987-ea455d99ec99" providerId="ADAL" clId="{7CABE795-CE8E-43A2-88CF-D1F42E357936}" dt="2022-08-17T15:55:56.376" v="2326" actId="20577"/>
        <pc:sldMkLst>
          <pc:docMk/>
          <pc:sldMk cId="1138283342" sldId="937"/>
        </pc:sldMkLst>
        <pc:spChg chg="del mod">
          <ac:chgData name="Field, Scott" userId="1af7d331-902d-4752-9987-ea455d99ec99" providerId="ADAL" clId="{7CABE795-CE8E-43A2-88CF-D1F42E357936}" dt="2022-08-17T01:34:32.093" v="1440" actId="478"/>
          <ac:spMkLst>
            <pc:docMk/>
            <pc:sldMk cId="1138283342" sldId="937"/>
            <ac:spMk id="2" creationId="{7462CF5A-30F4-5D50-64F1-91C7A33B75A2}"/>
          </ac:spMkLst>
        </pc:spChg>
        <pc:spChg chg="mod">
          <ac:chgData name="Field, Scott" userId="1af7d331-902d-4752-9987-ea455d99ec99" providerId="ADAL" clId="{7CABE795-CE8E-43A2-88CF-D1F42E357936}" dt="2022-08-17T15:55:28.948" v="2307" actId="1076"/>
          <ac:spMkLst>
            <pc:docMk/>
            <pc:sldMk cId="1138283342" sldId="937"/>
            <ac:spMk id="8" creationId="{06363507-3C51-B35F-1307-591F009CF976}"/>
          </ac:spMkLst>
        </pc:spChg>
        <pc:spChg chg="add mod">
          <ac:chgData name="Field, Scott" userId="1af7d331-902d-4752-9987-ea455d99ec99" providerId="ADAL" clId="{7CABE795-CE8E-43A2-88CF-D1F42E357936}" dt="2022-08-17T15:55:56.376" v="2326" actId="20577"/>
          <ac:spMkLst>
            <pc:docMk/>
            <pc:sldMk cId="1138283342" sldId="937"/>
            <ac:spMk id="12" creationId="{DF178D5B-C42C-2272-AEB4-6F6FE6104A57}"/>
          </ac:spMkLst>
        </pc:spChg>
        <pc:graphicFrameChg chg="add mod">
          <ac:chgData name="Field, Scott" userId="1af7d331-902d-4752-9987-ea455d99ec99" providerId="ADAL" clId="{7CABE795-CE8E-43A2-88CF-D1F42E357936}" dt="2022-08-17T15:55:11.323" v="2302"/>
          <ac:graphicFrameMkLst>
            <pc:docMk/>
            <pc:sldMk cId="1138283342" sldId="937"/>
            <ac:graphicFrameMk id="11" creationId="{5FC8F8A3-EF18-93F0-1585-F446005F15A3}"/>
          </ac:graphicFrameMkLst>
        </pc:graphicFrameChg>
        <pc:picChg chg="mod">
          <ac:chgData name="Field, Scott" userId="1af7d331-902d-4752-9987-ea455d99ec99" providerId="ADAL" clId="{7CABE795-CE8E-43A2-88CF-D1F42E357936}" dt="2022-08-17T15:55:38.284" v="2310" actId="1076"/>
          <ac:picMkLst>
            <pc:docMk/>
            <pc:sldMk cId="1138283342" sldId="937"/>
            <ac:picMk id="5" creationId="{0B0611B2-1DBD-F8F6-DB9E-910DDAC088BB}"/>
          </ac:picMkLst>
        </pc:picChg>
        <pc:picChg chg="mod">
          <ac:chgData name="Field, Scott" userId="1af7d331-902d-4752-9987-ea455d99ec99" providerId="ADAL" clId="{7CABE795-CE8E-43A2-88CF-D1F42E357936}" dt="2022-08-17T15:55:31.666" v="2308" actId="1076"/>
          <ac:picMkLst>
            <pc:docMk/>
            <pc:sldMk cId="1138283342" sldId="937"/>
            <ac:picMk id="7" creationId="{4F40E510-287B-89A7-B30C-F75EF9A52B93}"/>
          </ac:picMkLst>
        </pc:picChg>
        <pc:picChg chg="add mod">
          <ac:chgData name="Field, Scott" userId="1af7d331-902d-4752-9987-ea455d99ec99" providerId="ADAL" clId="{7CABE795-CE8E-43A2-88CF-D1F42E357936}" dt="2022-08-17T01:34:33.145" v="1441"/>
          <ac:picMkLst>
            <pc:docMk/>
            <pc:sldMk cId="1138283342" sldId="937"/>
            <ac:picMk id="10" creationId="{DDA1A75A-1264-C4CC-E852-591ECB3FDB40}"/>
          </ac:picMkLst>
        </pc:picChg>
        <pc:picChg chg="del">
          <ac:chgData name="Field, Scott" userId="1af7d331-902d-4752-9987-ea455d99ec99" providerId="ADAL" clId="{7CABE795-CE8E-43A2-88CF-D1F42E357936}" dt="2022-08-17T15:55:10.891" v="2301" actId="478"/>
          <ac:picMkLst>
            <pc:docMk/>
            <pc:sldMk cId="1138283342" sldId="937"/>
            <ac:picMk id="3074" creationId="{7D81307D-9E5C-0662-3EAE-596F0E1EEE0F}"/>
          </ac:picMkLst>
        </pc:picChg>
      </pc:sldChg>
      <pc:sldChg chg="addSp delSp modSp mod addCm">
        <pc:chgData name="Field, Scott" userId="1af7d331-902d-4752-9987-ea455d99ec99" providerId="ADAL" clId="{7CABE795-CE8E-43A2-88CF-D1F42E357936}" dt="2022-08-17T01:38:11.943" v="1511"/>
        <pc:sldMkLst>
          <pc:docMk/>
          <pc:sldMk cId="2542170496" sldId="938"/>
        </pc:sldMkLst>
        <pc:spChg chg="del">
          <ac:chgData name="Field, Scott" userId="1af7d331-902d-4752-9987-ea455d99ec99" providerId="ADAL" clId="{7CABE795-CE8E-43A2-88CF-D1F42E357936}" dt="2022-08-17T01:37:58.715" v="1509" actId="478"/>
          <ac:spMkLst>
            <pc:docMk/>
            <pc:sldMk cId="2542170496" sldId="938"/>
            <ac:spMk id="2" creationId="{551E0986-5856-7E81-E356-4C9110BC0CC6}"/>
          </ac:spMkLst>
        </pc:spChg>
        <pc:picChg chg="add mod">
          <ac:chgData name="Field, Scott" userId="1af7d331-902d-4752-9987-ea455d99ec99" providerId="ADAL" clId="{7CABE795-CE8E-43A2-88CF-D1F42E357936}" dt="2022-08-17T01:38:00.199" v="1510"/>
          <ac:picMkLst>
            <pc:docMk/>
            <pc:sldMk cId="2542170496" sldId="938"/>
            <ac:picMk id="10" creationId="{FEBFF187-1E56-B8DF-22EA-0585D40B5C74}"/>
          </ac:picMkLst>
        </pc:picChg>
      </pc:sldChg>
      <pc:sldChg chg="addSp delSp modSp mod">
        <pc:chgData name="Field, Scott" userId="1af7d331-902d-4752-9987-ea455d99ec99" providerId="ADAL" clId="{7CABE795-CE8E-43A2-88CF-D1F42E357936}" dt="2022-08-17T01:44:43.368" v="1576" actId="478"/>
        <pc:sldMkLst>
          <pc:docMk/>
          <pc:sldMk cId="1105725268" sldId="939"/>
        </pc:sldMkLst>
        <pc:spChg chg="del">
          <ac:chgData name="Field, Scott" userId="1af7d331-902d-4752-9987-ea455d99ec99" providerId="ADAL" clId="{7CABE795-CE8E-43A2-88CF-D1F42E357936}" dt="2022-08-17T01:44:43.368" v="1576" actId="478"/>
          <ac:spMkLst>
            <pc:docMk/>
            <pc:sldMk cId="1105725268" sldId="939"/>
            <ac:spMk id="2" creationId="{85BF2CD8-A0EB-159C-057B-A52DD4A6D38A}"/>
          </ac:spMkLst>
        </pc:spChg>
        <pc:picChg chg="add mod">
          <ac:chgData name="Field, Scott" userId="1af7d331-902d-4752-9987-ea455d99ec99" providerId="ADAL" clId="{7CABE795-CE8E-43A2-88CF-D1F42E357936}" dt="2022-08-17T01:44:41.579" v="1575"/>
          <ac:picMkLst>
            <pc:docMk/>
            <pc:sldMk cId="1105725268" sldId="939"/>
            <ac:picMk id="10" creationId="{965B8D86-2835-BD32-79FC-CC3877C65366}"/>
          </ac:picMkLst>
        </pc:picChg>
      </pc:sldChg>
      <pc:sldChg chg="addSp delSp modSp mod ord addCm delCm">
        <pc:chgData name="Field, Scott" userId="1af7d331-902d-4752-9987-ea455d99ec99" providerId="ADAL" clId="{7CABE795-CE8E-43A2-88CF-D1F42E357936}" dt="2022-08-17T15:57:09.787" v="2353"/>
        <pc:sldMkLst>
          <pc:docMk/>
          <pc:sldMk cId="3216027805" sldId="940"/>
        </pc:sldMkLst>
        <pc:spChg chg="del">
          <ac:chgData name="Field, Scott" userId="1af7d331-902d-4752-9987-ea455d99ec99" providerId="ADAL" clId="{7CABE795-CE8E-43A2-88CF-D1F42E357936}" dt="2022-08-17T01:41:31.209" v="1558" actId="478"/>
          <ac:spMkLst>
            <pc:docMk/>
            <pc:sldMk cId="3216027805" sldId="940"/>
            <ac:spMk id="2" creationId="{EDCA8D88-93F1-20F3-0AD9-5546422747F8}"/>
          </ac:spMkLst>
        </pc:spChg>
        <pc:spChg chg="mod">
          <ac:chgData name="Field, Scott" userId="1af7d331-902d-4752-9987-ea455d99ec99" providerId="ADAL" clId="{7CABE795-CE8E-43A2-88CF-D1F42E357936}" dt="2022-08-17T15:56:41.982" v="2334" actId="1076"/>
          <ac:spMkLst>
            <pc:docMk/>
            <pc:sldMk cId="3216027805" sldId="940"/>
            <ac:spMk id="8" creationId="{92931682-652D-7AE5-FACC-4E790F2A624B}"/>
          </ac:spMkLst>
        </pc:spChg>
        <pc:spChg chg="add mod">
          <ac:chgData name="Field, Scott" userId="1af7d331-902d-4752-9987-ea455d99ec99" providerId="ADAL" clId="{7CABE795-CE8E-43A2-88CF-D1F42E357936}" dt="2022-08-17T15:57:00.290" v="2351" actId="20577"/>
          <ac:spMkLst>
            <pc:docMk/>
            <pc:sldMk cId="3216027805" sldId="940"/>
            <ac:spMk id="12" creationId="{968E71A8-DD89-3C97-1972-FD04D28DE860}"/>
          </ac:spMkLst>
        </pc:spChg>
        <pc:graphicFrameChg chg="add mod">
          <ac:chgData name="Field, Scott" userId="1af7d331-902d-4752-9987-ea455d99ec99" providerId="ADAL" clId="{7CABE795-CE8E-43A2-88CF-D1F42E357936}" dt="2022-08-17T15:56:36.546" v="2333"/>
          <ac:graphicFrameMkLst>
            <pc:docMk/>
            <pc:sldMk cId="3216027805" sldId="940"/>
            <ac:graphicFrameMk id="11" creationId="{D3C44058-D858-5046-2770-D76AAA764AAC}"/>
          </ac:graphicFrameMkLst>
        </pc:graphicFrameChg>
        <pc:picChg chg="mod">
          <ac:chgData name="Field, Scott" userId="1af7d331-902d-4752-9987-ea455d99ec99" providerId="ADAL" clId="{7CABE795-CE8E-43A2-88CF-D1F42E357936}" dt="2022-08-17T15:56:47.134" v="2336" actId="1076"/>
          <ac:picMkLst>
            <pc:docMk/>
            <pc:sldMk cId="3216027805" sldId="940"/>
            <ac:picMk id="5" creationId="{E8137262-A764-A925-C83F-7D73804D29CF}"/>
          </ac:picMkLst>
        </pc:picChg>
        <pc:picChg chg="mod">
          <ac:chgData name="Field, Scott" userId="1af7d331-902d-4752-9987-ea455d99ec99" providerId="ADAL" clId="{7CABE795-CE8E-43A2-88CF-D1F42E357936}" dt="2022-08-17T15:56:44.406" v="2335" actId="1076"/>
          <ac:picMkLst>
            <pc:docMk/>
            <pc:sldMk cId="3216027805" sldId="940"/>
            <ac:picMk id="7" creationId="{F65B1226-7233-9133-BC11-5EEA9F184E69}"/>
          </ac:picMkLst>
        </pc:picChg>
        <pc:picChg chg="add mod">
          <ac:chgData name="Field, Scott" userId="1af7d331-902d-4752-9987-ea455d99ec99" providerId="ADAL" clId="{7CABE795-CE8E-43A2-88CF-D1F42E357936}" dt="2022-08-17T01:41:32.143" v="1559"/>
          <ac:picMkLst>
            <pc:docMk/>
            <pc:sldMk cId="3216027805" sldId="940"/>
            <ac:picMk id="10" creationId="{3A57D96E-8CAE-7BEC-39B6-6829D47BE145}"/>
          </ac:picMkLst>
        </pc:picChg>
        <pc:picChg chg="del">
          <ac:chgData name="Field, Scott" userId="1af7d331-902d-4752-9987-ea455d99ec99" providerId="ADAL" clId="{7CABE795-CE8E-43A2-88CF-D1F42E357936}" dt="2022-08-17T15:56:27.791" v="2331" actId="478"/>
          <ac:picMkLst>
            <pc:docMk/>
            <pc:sldMk cId="3216027805" sldId="940"/>
            <ac:picMk id="4098" creationId="{3AE94763-E4DC-31A6-FE9B-FAD0F58BE632}"/>
          </ac:picMkLst>
        </pc:picChg>
      </pc:sldChg>
      <pc:sldChg chg="addSp delSp modSp mod">
        <pc:chgData name="Field, Scott" userId="1af7d331-902d-4752-9987-ea455d99ec99" providerId="ADAL" clId="{7CABE795-CE8E-43A2-88CF-D1F42E357936}" dt="2022-08-17T01:43:35.665" v="1566"/>
        <pc:sldMkLst>
          <pc:docMk/>
          <pc:sldMk cId="869527817" sldId="941"/>
        </pc:sldMkLst>
        <pc:spChg chg="del">
          <ac:chgData name="Field, Scott" userId="1af7d331-902d-4752-9987-ea455d99ec99" providerId="ADAL" clId="{7CABE795-CE8E-43A2-88CF-D1F42E357936}" dt="2022-08-17T01:43:35.270" v="1565" actId="478"/>
          <ac:spMkLst>
            <pc:docMk/>
            <pc:sldMk cId="869527817" sldId="941"/>
            <ac:spMk id="2" creationId="{E2FDB870-DE46-349E-DF2B-62CBAD49F7AB}"/>
          </ac:spMkLst>
        </pc:spChg>
        <pc:picChg chg="add mod">
          <ac:chgData name="Field, Scott" userId="1af7d331-902d-4752-9987-ea455d99ec99" providerId="ADAL" clId="{7CABE795-CE8E-43A2-88CF-D1F42E357936}" dt="2022-08-17T01:43:35.665" v="1566"/>
          <ac:picMkLst>
            <pc:docMk/>
            <pc:sldMk cId="869527817" sldId="941"/>
            <ac:picMk id="10" creationId="{748A475E-F0C3-AA1C-8B0A-9888BB4E36CC}"/>
          </ac:picMkLst>
        </pc:picChg>
      </pc:sldChg>
      <pc:sldChg chg="modSp mod ord">
        <pc:chgData name="Field, Scott" userId="1af7d331-902d-4752-9987-ea455d99ec99" providerId="ADAL" clId="{7CABE795-CE8E-43A2-88CF-D1F42E357936}" dt="2022-08-17T02:10:53.302" v="1884" actId="14734"/>
        <pc:sldMkLst>
          <pc:docMk/>
          <pc:sldMk cId="3250164719" sldId="942"/>
        </pc:sldMkLst>
        <pc:graphicFrameChg chg="mod modGraphic">
          <ac:chgData name="Field, Scott" userId="1af7d331-902d-4752-9987-ea455d99ec99" providerId="ADAL" clId="{7CABE795-CE8E-43A2-88CF-D1F42E357936}" dt="2022-08-17T02:10:53.302" v="1884" actId="14734"/>
          <ac:graphicFrameMkLst>
            <pc:docMk/>
            <pc:sldMk cId="3250164719" sldId="942"/>
            <ac:graphicFrameMk id="10" creationId="{1D056164-EFF6-3EF7-E097-67CA20F73323}"/>
          </ac:graphicFrameMkLst>
        </pc:graphicFrameChg>
      </pc:sldChg>
      <pc:sldChg chg="addSp delSp modSp mod addCm delCm">
        <pc:chgData name="Field, Scott" userId="1af7d331-902d-4752-9987-ea455d99ec99" providerId="ADAL" clId="{7CABE795-CE8E-43A2-88CF-D1F42E357936}" dt="2022-08-17T15:54:04.215" v="2295" actId="14100"/>
        <pc:sldMkLst>
          <pc:docMk/>
          <pc:sldMk cId="3152281618" sldId="943"/>
        </pc:sldMkLst>
        <pc:spChg chg="del">
          <ac:chgData name="Field, Scott" userId="1af7d331-902d-4752-9987-ea455d99ec99" providerId="ADAL" clId="{7CABE795-CE8E-43A2-88CF-D1F42E357936}" dt="2022-08-17T01:32:44.437" v="1428" actId="478"/>
          <ac:spMkLst>
            <pc:docMk/>
            <pc:sldMk cId="3152281618" sldId="943"/>
            <ac:spMk id="2" creationId="{72C10161-9E27-49BB-F5E4-D51277D0D36C}"/>
          </ac:spMkLst>
        </pc:spChg>
        <pc:spChg chg="mod">
          <ac:chgData name="Field, Scott" userId="1af7d331-902d-4752-9987-ea455d99ec99" providerId="ADAL" clId="{7CABE795-CE8E-43A2-88CF-D1F42E357936}" dt="2022-08-17T15:45:25.343" v="2148" actId="1076"/>
          <ac:spMkLst>
            <pc:docMk/>
            <pc:sldMk cId="3152281618" sldId="943"/>
            <ac:spMk id="8" creationId="{FDC2E3AE-0CF3-266B-06D9-2470FE4F5153}"/>
          </ac:spMkLst>
        </pc:spChg>
        <pc:spChg chg="add mod">
          <ac:chgData name="Field, Scott" userId="1af7d331-902d-4752-9987-ea455d99ec99" providerId="ADAL" clId="{7CABE795-CE8E-43A2-88CF-D1F42E357936}" dt="2022-08-17T15:53:54.091" v="2292" actId="1076"/>
          <ac:spMkLst>
            <pc:docMk/>
            <pc:sldMk cId="3152281618" sldId="943"/>
            <ac:spMk id="11" creationId="{F30FB393-53C2-F985-C4AE-A3F852A49569}"/>
          </ac:spMkLst>
        </pc:spChg>
        <pc:graphicFrameChg chg="add mod modGraphic">
          <ac:chgData name="Field, Scott" userId="1af7d331-902d-4752-9987-ea455d99ec99" providerId="ADAL" clId="{7CABE795-CE8E-43A2-88CF-D1F42E357936}" dt="2022-08-17T15:54:04.215" v="2295" actId="14100"/>
          <ac:graphicFrameMkLst>
            <pc:docMk/>
            <pc:sldMk cId="3152281618" sldId="943"/>
            <ac:graphicFrameMk id="12" creationId="{15A54547-9493-4A51-2859-AED382B7C81F}"/>
          </ac:graphicFrameMkLst>
        </pc:graphicFrameChg>
        <pc:picChg chg="mod">
          <ac:chgData name="Field, Scott" userId="1af7d331-902d-4752-9987-ea455d99ec99" providerId="ADAL" clId="{7CABE795-CE8E-43A2-88CF-D1F42E357936}" dt="2022-08-17T15:45:19.734" v="2147" actId="1076"/>
          <ac:picMkLst>
            <pc:docMk/>
            <pc:sldMk cId="3152281618" sldId="943"/>
            <ac:picMk id="5" creationId="{9AD15D96-B223-ED25-2B8B-0132380C9B6D}"/>
          </ac:picMkLst>
        </pc:picChg>
        <pc:picChg chg="mod">
          <ac:chgData name="Field, Scott" userId="1af7d331-902d-4752-9987-ea455d99ec99" providerId="ADAL" clId="{7CABE795-CE8E-43A2-88CF-D1F42E357936}" dt="2022-08-17T15:45:30.109" v="2149" actId="1076"/>
          <ac:picMkLst>
            <pc:docMk/>
            <pc:sldMk cId="3152281618" sldId="943"/>
            <ac:picMk id="7" creationId="{6C254DFE-C01A-F7A9-8007-A700D6DE601E}"/>
          </ac:picMkLst>
        </pc:picChg>
        <pc:picChg chg="add mod">
          <ac:chgData name="Field, Scott" userId="1af7d331-902d-4752-9987-ea455d99ec99" providerId="ADAL" clId="{7CABE795-CE8E-43A2-88CF-D1F42E357936}" dt="2022-08-17T01:32:45.421" v="1429"/>
          <ac:picMkLst>
            <pc:docMk/>
            <pc:sldMk cId="3152281618" sldId="943"/>
            <ac:picMk id="10" creationId="{50A0EBD7-C5C3-AA01-8CB0-456499F94768}"/>
          </ac:picMkLst>
        </pc:picChg>
        <pc:picChg chg="del">
          <ac:chgData name="Field, Scott" userId="1af7d331-902d-4752-9987-ea455d99ec99" providerId="ADAL" clId="{7CABE795-CE8E-43A2-88CF-D1F42E357936}" dt="2022-08-17T15:44:19.209" v="2133" actId="478"/>
          <ac:picMkLst>
            <pc:docMk/>
            <pc:sldMk cId="3152281618" sldId="943"/>
            <ac:picMk id="2050" creationId="{2519B6A0-5DB5-3E43-FF36-E15F61F1F5CB}"/>
          </ac:picMkLst>
        </pc:picChg>
      </pc:sldChg>
      <pc:sldChg chg="addSp delSp modSp mod">
        <pc:chgData name="Field, Scott" userId="1af7d331-902d-4752-9987-ea455d99ec99" providerId="ADAL" clId="{7CABE795-CE8E-43A2-88CF-D1F42E357936}" dt="2022-08-17T15:50:56.678" v="2267" actId="1076"/>
        <pc:sldMkLst>
          <pc:docMk/>
          <pc:sldMk cId="3051283079" sldId="944"/>
        </pc:sldMkLst>
        <pc:spChg chg="mod">
          <ac:chgData name="Field, Scott" userId="1af7d331-902d-4752-9987-ea455d99ec99" providerId="ADAL" clId="{7CABE795-CE8E-43A2-88CF-D1F42E357936}" dt="2022-08-17T15:50:16.987" v="2247" actId="20577"/>
          <ac:spMkLst>
            <pc:docMk/>
            <pc:sldMk cId="3051283079" sldId="944"/>
            <ac:spMk id="3" creationId="{DB61E2B0-BEFE-4E69-8B2D-A8106B539123}"/>
          </ac:spMkLst>
        </pc:spChg>
        <pc:spChg chg="del">
          <ac:chgData name="Field, Scott" userId="1af7d331-902d-4752-9987-ea455d99ec99" providerId="ADAL" clId="{7CABE795-CE8E-43A2-88CF-D1F42E357936}" dt="2022-08-17T15:50:20.194" v="2248" actId="478"/>
          <ac:spMkLst>
            <pc:docMk/>
            <pc:sldMk cId="3051283079" sldId="944"/>
            <ac:spMk id="10" creationId="{4B0C6E11-E9AA-DBAF-17C8-8381F68A63C5}"/>
          </ac:spMkLst>
        </pc:spChg>
        <pc:spChg chg="add mod">
          <ac:chgData name="Field, Scott" userId="1af7d331-902d-4752-9987-ea455d99ec99" providerId="ADAL" clId="{7CABE795-CE8E-43A2-88CF-D1F42E357936}" dt="2022-08-17T15:50:48.646" v="2265" actId="20577"/>
          <ac:spMkLst>
            <pc:docMk/>
            <pc:sldMk cId="3051283079" sldId="944"/>
            <ac:spMk id="11" creationId="{2B7012C7-5A59-E490-13E3-7FB346721162}"/>
          </ac:spMkLst>
        </pc:spChg>
        <pc:spChg chg="del mod">
          <ac:chgData name="Field, Scott" userId="1af7d331-902d-4752-9987-ea455d99ec99" providerId="ADAL" clId="{7CABE795-CE8E-43A2-88CF-D1F42E357936}" dt="2022-08-17T15:50:35.374" v="2253" actId="478"/>
          <ac:spMkLst>
            <pc:docMk/>
            <pc:sldMk cId="3051283079" sldId="944"/>
            <ac:spMk id="16" creationId="{B04D6D86-F5F0-3981-EC6D-1AB34DBCE364}"/>
          </ac:spMkLst>
        </pc:spChg>
        <pc:graphicFrameChg chg="mod modGraphic">
          <ac:chgData name="Field, Scott" userId="1af7d331-902d-4752-9987-ea455d99ec99" providerId="ADAL" clId="{7CABE795-CE8E-43A2-88CF-D1F42E357936}" dt="2022-08-17T15:50:29.427" v="2250" actId="1076"/>
          <ac:graphicFrameMkLst>
            <pc:docMk/>
            <pc:sldMk cId="3051283079" sldId="944"/>
            <ac:graphicFrameMk id="8" creationId="{6BD7A18C-5184-1B53-C126-71CBE54AE4D2}"/>
          </ac:graphicFrameMkLst>
        </pc:graphicFrameChg>
        <pc:picChg chg="mod">
          <ac:chgData name="Field, Scott" userId="1af7d331-902d-4752-9987-ea455d99ec99" providerId="ADAL" clId="{7CABE795-CE8E-43A2-88CF-D1F42E357936}" dt="2022-08-17T15:50:56.678" v="2267" actId="1076"/>
          <ac:picMkLst>
            <pc:docMk/>
            <pc:sldMk cId="3051283079" sldId="944"/>
            <ac:picMk id="14" creationId="{C798EDE9-29CB-DECE-E00C-12B610B28BEB}"/>
          </ac:picMkLst>
        </pc:picChg>
        <pc:picChg chg="mod">
          <ac:chgData name="Field, Scott" userId="1af7d331-902d-4752-9987-ea455d99ec99" providerId="ADAL" clId="{7CABE795-CE8E-43A2-88CF-D1F42E357936}" dt="2022-08-17T15:50:52.538" v="2266" actId="1076"/>
          <ac:picMkLst>
            <pc:docMk/>
            <pc:sldMk cId="3051283079" sldId="944"/>
            <ac:picMk id="15" creationId="{F93C5DA6-73B7-C786-641D-89C5665EF6BA}"/>
          </ac:picMkLst>
        </pc:picChg>
      </pc:sldChg>
      <pc:sldChg chg="addSp delSp modSp mod ord">
        <pc:chgData name="Field, Scott" userId="1af7d331-902d-4752-9987-ea455d99ec99" providerId="ADAL" clId="{7CABE795-CE8E-43A2-88CF-D1F42E357936}" dt="2022-08-17T01:49:53.974" v="1609"/>
        <pc:sldMkLst>
          <pc:docMk/>
          <pc:sldMk cId="2115583296" sldId="945"/>
        </pc:sldMkLst>
        <pc:graphicFrameChg chg="del">
          <ac:chgData name="Field, Scott" userId="1af7d331-902d-4752-9987-ea455d99ec99" providerId="ADAL" clId="{7CABE795-CE8E-43A2-88CF-D1F42E357936}" dt="2022-08-17T01:22:47.583" v="1298" actId="21"/>
          <ac:graphicFrameMkLst>
            <pc:docMk/>
            <pc:sldMk cId="2115583296" sldId="945"/>
            <ac:graphicFrameMk id="2" creationId="{CEDD460A-09EC-C957-B394-4BA7FFCB8EF1}"/>
          </ac:graphicFrameMkLst>
        </pc:graphicFrameChg>
        <pc:picChg chg="add mod">
          <ac:chgData name="Field, Scott" userId="1af7d331-902d-4752-9987-ea455d99ec99" providerId="ADAL" clId="{7CABE795-CE8E-43A2-88CF-D1F42E357936}" dt="2022-08-17T01:17:52.186" v="1289"/>
          <ac:picMkLst>
            <pc:docMk/>
            <pc:sldMk cId="2115583296" sldId="945"/>
            <ac:picMk id="9" creationId="{69860391-4712-54FD-60AB-1E8B5B29F402}"/>
          </ac:picMkLst>
        </pc:picChg>
      </pc:sldChg>
      <pc:sldChg chg="addSp delSp modSp mod">
        <pc:chgData name="Field, Scott" userId="1af7d331-902d-4752-9987-ea455d99ec99" providerId="ADAL" clId="{7CABE795-CE8E-43A2-88CF-D1F42E357936}" dt="2022-08-17T15:49:57.642" v="2233" actId="14100"/>
        <pc:sldMkLst>
          <pc:docMk/>
          <pc:sldMk cId="101290642" sldId="946"/>
        </pc:sldMkLst>
        <pc:spChg chg="mod">
          <ac:chgData name="Field, Scott" userId="1af7d331-902d-4752-9987-ea455d99ec99" providerId="ADAL" clId="{7CABE795-CE8E-43A2-88CF-D1F42E357936}" dt="2022-08-17T15:48:35.527" v="2217" actId="20577"/>
          <ac:spMkLst>
            <pc:docMk/>
            <pc:sldMk cId="101290642" sldId="946"/>
            <ac:spMk id="3" creationId="{C8CF8D69-6139-42DD-8322-D91EC95F8915}"/>
          </ac:spMkLst>
        </pc:spChg>
        <pc:spChg chg="mod">
          <ac:chgData name="Field, Scott" userId="1af7d331-902d-4752-9987-ea455d99ec99" providerId="ADAL" clId="{7CABE795-CE8E-43A2-88CF-D1F42E357936}" dt="2022-08-17T15:49:43.301" v="2230" actId="14100"/>
          <ac:spMkLst>
            <pc:docMk/>
            <pc:sldMk cId="101290642" sldId="946"/>
            <ac:spMk id="14" creationId="{F055891C-8CF5-F27B-034E-E7C8BAB3A70F}"/>
          </ac:spMkLst>
        </pc:spChg>
        <pc:spChg chg="del mod">
          <ac:chgData name="Field, Scott" userId="1af7d331-902d-4752-9987-ea455d99ec99" providerId="ADAL" clId="{7CABE795-CE8E-43A2-88CF-D1F42E357936}" dt="2022-08-17T15:48:39.603" v="2218" actId="478"/>
          <ac:spMkLst>
            <pc:docMk/>
            <pc:sldMk cId="101290642" sldId="946"/>
            <ac:spMk id="17" creationId="{327A76CF-9ADD-AC06-00CD-DD56283E9D05}"/>
          </ac:spMkLst>
        </pc:spChg>
        <pc:graphicFrameChg chg="mod modGraphic">
          <ac:chgData name="Field, Scott" userId="1af7d331-902d-4752-9987-ea455d99ec99" providerId="ADAL" clId="{7CABE795-CE8E-43A2-88CF-D1F42E357936}" dt="2022-08-17T15:48:51.159" v="2221" actId="14100"/>
          <ac:graphicFrameMkLst>
            <pc:docMk/>
            <pc:sldMk cId="101290642" sldId="946"/>
            <ac:graphicFrameMk id="9" creationId="{956FF7B2-F56F-C5AB-B974-AC0A91AF7AA7}"/>
          </ac:graphicFrameMkLst>
        </pc:graphicFrameChg>
        <pc:picChg chg="mod">
          <ac:chgData name="Field, Scott" userId="1af7d331-902d-4752-9987-ea455d99ec99" providerId="ADAL" clId="{7CABE795-CE8E-43A2-88CF-D1F42E357936}" dt="2022-08-17T15:49:57.642" v="2233" actId="14100"/>
          <ac:picMkLst>
            <pc:docMk/>
            <pc:sldMk cId="101290642" sldId="946"/>
            <ac:picMk id="10" creationId="{BB57269E-A26E-8FE6-E80B-144A19CC5207}"/>
          </ac:picMkLst>
        </pc:picChg>
        <pc:picChg chg="add mod ord">
          <ac:chgData name="Field, Scott" userId="1af7d331-902d-4752-9987-ea455d99ec99" providerId="ADAL" clId="{7CABE795-CE8E-43A2-88CF-D1F42E357936}" dt="2022-08-17T01:14:48.551" v="1220" actId="167"/>
          <ac:picMkLst>
            <pc:docMk/>
            <pc:sldMk cId="101290642" sldId="946"/>
            <ac:picMk id="11" creationId="{3B91C508-9CC0-17CC-38F7-540990D3573A}"/>
          </ac:picMkLst>
        </pc:picChg>
        <pc:picChg chg="mod">
          <ac:chgData name="Field, Scott" userId="1af7d331-902d-4752-9987-ea455d99ec99" providerId="ADAL" clId="{7CABE795-CE8E-43A2-88CF-D1F42E357936}" dt="2022-08-17T15:49:48.073" v="2231" actId="1076"/>
          <ac:picMkLst>
            <pc:docMk/>
            <pc:sldMk cId="101290642" sldId="946"/>
            <ac:picMk id="12" creationId="{8A197E7E-74F8-C749-0E4A-13E06193C445}"/>
          </ac:picMkLst>
        </pc:picChg>
      </pc:sldChg>
      <pc:sldChg chg="addSp delSp modSp del mod ord">
        <pc:chgData name="Field, Scott" userId="1af7d331-902d-4752-9987-ea455d99ec99" providerId="ADAL" clId="{7CABE795-CE8E-43A2-88CF-D1F42E357936}" dt="2022-08-17T15:12:16.366" v="2074" actId="2696"/>
        <pc:sldMkLst>
          <pc:docMk/>
          <pc:sldMk cId="1076816798" sldId="947"/>
        </pc:sldMkLst>
        <pc:spChg chg="add mod">
          <ac:chgData name="Field, Scott" userId="1af7d331-902d-4752-9987-ea455d99ec99" providerId="ADAL" clId="{7CABE795-CE8E-43A2-88CF-D1F42E357936}" dt="2022-08-17T15:12:05.086" v="2071" actId="21"/>
          <ac:spMkLst>
            <pc:docMk/>
            <pc:sldMk cId="1076816798" sldId="947"/>
            <ac:spMk id="3" creationId="{46503E70-2D98-EF55-9D58-AF4D408C3940}"/>
          </ac:spMkLst>
        </pc:spChg>
        <pc:spChg chg="del mod">
          <ac:chgData name="Field, Scott" userId="1af7d331-902d-4752-9987-ea455d99ec99" providerId="ADAL" clId="{7CABE795-CE8E-43A2-88CF-D1F42E357936}" dt="2022-08-17T15:12:05.086" v="2071" actId="21"/>
          <ac:spMkLst>
            <pc:docMk/>
            <pc:sldMk cId="1076816798" sldId="947"/>
            <ac:spMk id="9" creationId="{555ABB31-E52A-0814-AE81-B39A36D72C71}"/>
          </ac:spMkLst>
        </pc:spChg>
        <pc:graphicFrameChg chg="del mod modGraphic">
          <ac:chgData name="Field, Scott" userId="1af7d331-902d-4752-9987-ea455d99ec99" providerId="ADAL" clId="{7CABE795-CE8E-43A2-88CF-D1F42E357936}" dt="2022-08-17T15:09:28.255" v="2027" actId="21"/>
          <ac:graphicFrameMkLst>
            <pc:docMk/>
            <pc:sldMk cId="1076816798" sldId="947"/>
            <ac:graphicFrameMk id="13" creationId="{AE061C35-E7F0-1EE1-B6DC-609F4B5BCA5E}"/>
          </ac:graphicFrameMkLst>
        </pc:graphicFrameChg>
      </pc:sldChg>
      <pc:sldChg chg="modSp mod ord">
        <pc:chgData name="Field, Scott" userId="1af7d331-902d-4752-9987-ea455d99ec99" providerId="ADAL" clId="{7CABE795-CE8E-43A2-88CF-D1F42E357936}" dt="2022-08-17T02:11:28.301" v="1890" actId="403"/>
        <pc:sldMkLst>
          <pc:docMk/>
          <pc:sldMk cId="2565997419" sldId="949"/>
        </pc:sldMkLst>
        <pc:graphicFrameChg chg="mod modGraphic">
          <ac:chgData name="Field, Scott" userId="1af7d331-902d-4752-9987-ea455d99ec99" providerId="ADAL" clId="{7CABE795-CE8E-43A2-88CF-D1F42E357936}" dt="2022-08-17T02:11:28.301" v="1890" actId="403"/>
          <ac:graphicFrameMkLst>
            <pc:docMk/>
            <pc:sldMk cId="2565997419" sldId="949"/>
            <ac:graphicFrameMk id="20" creationId="{E83C087D-EBD9-A830-8765-015CD5B95586}"/>
          </ac:graphicFrameMkLst>
        </pc:graphicFrameChg>
      </pc:sldChg>
      <pc:sldChg chg="addSp delSp modSp add mod">
        <pc:chgData name="Field, Scott" userId="1af7d331-902d-4752-9987-ea455d99ec99" providerId="ADAL" clId="{7CABE795-CE8E-43A2-88CF-D1F42E357936}" dt="2022-08-16T22:26:09.367" v="1000" actId="1035"/>
        <pc:sldMkLst>
          <pc:docMk/>
          <pc:sldMk cId="381868692" sldId="950"/>
        </pc:sldMkLst>
        <pc:spChg chg="mod">
          <ac:chgData name="Field, Scott" userId="1af7d331-902d-4752-9987-ea455d99ec99" providerId="ADAL" clId="{7CABE795-CE8E-43A2-88CF-D1F42E357936}" dt="2022-08-16T22:25:58.355" v="995" actId="20577"/>
          <ac:spMkLst>
            <pc:docMk/>
            <pc:sldMk cId="381868692" sldId="950"/>
            <ac:spMk id="2" creationId="{8877C7AB-8D5A-4E47-B8EB-FA342ECAD2E7}"/>
          </ac:spMkLst>
        </pc:spChg>
        <pc:spChg chg="del">
          <ac:chgData name="Field, Scott" userId="1af7d331-902d-4752-9987-ea455d99ec99" providerId="ADAL" clId="{7CABE795-CE8E-43A2-88CF-D1F42E357936}" dt="2022-08-16T22:17:00.128" v="977" actId="478"/>
          <ac:spMkLst>
            <pc:docMk/>
            <pc:sldMk cId="381868692" sldId="950"/>
            <ac:spMk id="5" creationId="{E61ED7ED-5A03-4160-B140-0C6FBD694AE0}"/>
          </ac:spMkLst>
        </pc:spChg>
        <pc:spChg chg="add del mod">
          <ac:chgData name="Field, Scott" userId="1af7d331-902d-4752-9987-ea455d99ec99" providerId="ADAL" clId="{7CABE795-CE8E-43A2-88CF-D1F42E357936}" dt="2022-08-16T22:17:02.780" v="978" actId="478"/>
          <ac:spMkLst>
            <pc:docMk/>
            <pc:sldMk cId="381868692" sldId="950"/>
            <ac:spMk id="8" creationId="{BC5A5A30-26A8-8600-07EF-EED868C1D256}"/>
          </ac:spMkLst>
        </pc:spChg>
        <pc:spChg chg="add mod">
          <ac:chgData name="Field, Scott" userId="1af7d331-902d-4752-9987-ea455d99ec99" providerId="ADAL" clId="{7CABE795-CE8E-43A2-88CF-D1F42E357936}" dt="2022-08-16T22:26:09.367" v="1000" actId="1035"/>
          <ac:spMkLst>
            <pc:docMk/>
            <pc:sldMk cId="381868692" sldId="950"/>
            <ac:spMk id="9" creationId="{EA4170C2-50AD-6FDA-202B-2FD2AEB08495}"/>
          </ac:spMkLst>
        </pc:spChg>
        <pc:spChg chg="add mod">
          <ac:chgData name="Field, Scott" userId="1af7d331-902d-4752-9987-ea455d99ec99" providerId="ADAL" clId="{7CABE795-CE8E-43A2-88CF-D1F42E357936}" dt="2022-08-16T22:26:09.367" v="1000" actId="1035"/>
          <ac:spMkLst>
            <pc:docMk/>
            <pc:sldMk cId="381868692" sldId="950"/>
            <ac:spMk id="10" creationId="{5A1C31FC-AD42-10EE-C2D7-CA9D4E53D90A}"/>
          </ac:spMkLst>
        </pc:spChg>
        <pc:picChg chg="del">
          <ac:chgData name="Field, Scott" userId="1af7d331-902d-4752-9987-ea455d99ec99" providerId="ADAL" clId="{7CABE795-CE8E-43A2-88CF-D1F42E357936}" dt="2022-08-16T22:17:04.605" v="979" actId="478"/>
          <ac:picMkLst>
            <pc:docMk/>
            <pc:sldMk cId="381868692" sldId="950"/>
            <ac:picMk id="6" creationId="{A8367F8D-82C3-4207-99CF-0AE8CC4DCB1C}"/>
          </ac:picMkLst>
        </pc:picChg>
      </pc:sldChg>
      <pc:sldChg chg="add">
        <pc:chgData name="Field, Scott" userId="1af7d331-902d-4752-9987-ea455d99ec99" providerId="ADAL" clId="{7CABE795-CE8E-43A2-88CF-D1F42E357936}" dt="2022-08-17T01:51:27.284" v="1610" actId="2890"/>
        <pc:sldMkLst>
          <pc:docMk/>
          <pc:sldMk cId="653497574" sldId="951"/>
        </pc:sldMkLst>
      </pc:sldChg>
      <pc:sldChg chg="modSp">
        <pc:chgData name="Field, Scott" userId="1af7d331-902d-4752-9987-ea455d99ec99" providerId="ADAL" clId="{7CABE795-CE8E-43A2-88CF-D1F42E357936}" dt="2022-08-17T15:33:25.869" v="2088"/>
        <pc:sldMkLst>
          <pc:docMk/>
          <pc:sldMk cId="3804483658" sldId="954"/>
        </pc:sldMkLst>
        <pc:graphicFrameChg chg="mod">
          <ac:chgData name="Field, Scott" userId="1af7d331-902d-4752-9987-ea455d99ec99" providerId="ADAL" clId="{7CABE795-CE8E-43A2-88CF-D1F42E357936}" dt="2022-08-17T15:33:25.869" v="2088"/>
          <ac:graphicFrameMkLst>
            <pc:docMk/>
            <pc:sldMk cId="3804483658" sldId="954"/>
            <ac:graphicFrameMk id="10" creationId="{77D789D0-0599-1BED-304B-95F2683DDF13}"/>
          </ac:graphicFrameMkLst>
        </pc:graphicFrameChg>
      </pc:sldChg>
      <pc:sldChg chg="addSp delSp modSp add mod">
        <pc:chgData name="Field, Scott" userId="1af7d331-902d-4752-9987-ea455d99ec99" providerId="ADAL" clId="{7CABE795-CE8E-43A2-88CF-D1F42E357936}" dt="2022-08-17T15:21:11.939" v="2087" actId="1076"/>
        <pc:sldMkLst>
          <pc:docMk/>
          <pc:sldMk cId="3770478384" sldId="955"/>
        </pc:sldMkLst>
        <pc:spChg chg="del">
          <ac:chgData name="Field, Scott" userId="1af7d331-902d-4752-9987-ea455d99ec99" providerId="ADAL" clId="{7CABE795-CE8E-43A2-88CF-D1F42E357936}" dt="2022-08-17T15:20:12.042" v="2079" actId="478"/>
          <ac:spMkLst>
            <pc:docMk/>
            <pc:sldMk cId="3770478384" sldId="955"/>
            <ac:spMk id="9" creationId="{4EBE737F-50FA-5EE9-46B6-249F3CB0773C}"/>
          </ac:spMkLst>
        </pc:spChg>
        <pc:picChg chg="del">
          <ac:chgData name="Field, Scott" userId="1af7d331-902d-4752-9987-ea455d99ec99" providerId="ADAL" clId="{7CABE795-CE8E-43A2-88CF-D1F42E357936}" dt="2022-08-17T15:20:09.005" v="2078" actId="478"/>
          <ac:picMkLst>
            <pc:docMk/>
            <pc:sldMk cId="3770478384" sldId="955"/>
            <ac:picMk id="5" creationId="{C2906131-6789-BE77-940C-5730B43570AD}"/>
          </ac:picMkLst>
        </pc:picChg>
        <pc:picChg chg="add mod modCrop">
          <ac:chgData name="Field, Scott" userId="1af7d331-902d-4752-9987-ea455d99ec99" providerId="ADAL" clId="{7CABE795-CE8E-43A2-88CF-D1F42E357936}" dt="2022-08-17T15:21:11.939" v="2087" actId="1076"/>
          <ac:picMkLst>
            <pc:docMk/>
            <pc:sldMk cId="3770478384" sldId="955"/>
            <ac:picMk id="7" creationId="{BD4C47AC-D80D-7F40-9023-70B26E0FC303}"/>
          </ac:picMkLst>
        </pc:picChg>
      </pc:sldChg>
      <pc:sldMasterChg chg="addSp modTransition">
        <pc:chgData name="Field, Scott" userId="1af7d331-902d-4752-9987-ea455d99ec99" providerId="ADAL" clId="{7CABE795-CE8E-43A2-88CF-D1F42E357936}" dt="2022-08-15T14:51:43.541" v="368"/>
        <pc:sldMasterMkLst>
          <pc:docMk/>
          <pc:sldMasterMk cId="2862097085" sldId="2147483996"/>
        </pc:sldMasterMkLst>
        <pc:picChg chg="add">
          <ac:chgData name="Field, Scott" userId="1af7d331-902d-4752-9987-ea455d99ec99" providerId="ADAL" clId="{7CABE795-CE8E-43A2-88CF-D1F42E357936}" dt="2022-08-15T14:51:43.541" v="368"/>
          <ac:picMkLst>
            <pc:docMk/>
            <pc:sldMasterMk cId="2862097085" sldId="2147483996"/>
            <ac:picMk id="7" creationId="{5868839B-120D-5C48-EB4A-F6C712918696}"/>
          </ac:picMkLst>
        </pc:picChg>
      </pc:sldMasterChg>
      <pc:sldMasterChg chg="addSp modTransition">
        <pc:chgData name="Field, Scott" userId="1af7d331-902d-4752-9987-ea455d99ec99" providerId="ADAL" clId="{7CABE795-CE8E-43A2-88CF-D1F42E357936}" dt="2022-08-15T14:57:48.507" v="388"/>
        <pc:sldMasterMkLst>
          <pc:docMk/>
          <pc:sldMasterMk cId="2974128782" sldId="2147484010"/>
        </pc:sldMasterMkLst>
        <pc:picChg chg="add">
          <ac:chgData name="Field, Scott" userId="1af7d331-902d-4752-9987-ea455d99ec99" providerId="ADAL" clId="{7CABE795-CE8E-43A2-88CF-D1F42E357936}" dt="2022-08-15T14:57:48.507" v="388"/>
          <ac:picMkLst>
            <pc:docMk/>
            <pc:sldMasterMk cId="2974128782" sldId="2147484010"/>
            <ac:picMk id="7" creationId="{286E1E5E-2EBF-6A2A-342B-0B1B940B1DFE}"/>
          </ac:picMkLst>
        </pc:picChg>
      </pc:sldMasterChg>
    </pc:docChg>
  </pc:docChgLst>
  <pc:docChgLst>
    <pc:chgData name="Schoen, Natalie" userId="S::natalie.schoen@woodplc.com::dfbec938-2264-4131-b9dd-4247e5caf005" providerId="AD" clId="Web-{8A210A42-9DD6-4D0B-9C4E-0DD787B270EF}"/>
    <pc:docChg chg="modSld">
      <pc:chgData name="Schoen, Natalie" userId="S::natalie.schoen@woodplc.com::dfbec938-2264-4131-b9dd-4247e5caf005" providerId="AD" clId="Web-{8A210A42-9DD6-4D0B-9C4E-0DD787B270EF}" dt="2022-08-22T17:36:54.786" v="19"/>
      <pc:docMkLst>
        <pc:docMk/>
      </pc:docMkLst>
      <pc:sldChg chg="modSp">
        <pc:chgData name="Schoen, Natalie" userId="S::natalie.schoen@woodplc.com::dfbec938-2264-4131-b9dd-4247e5caf005" providerId="AD" clId="Web-{8A210A42-9DD6-4D0B-9C4E-0DD787B270EF}" dt="2022-08-22T17:36:54.786" v="19"/>
        <pc:sldMkLst>
          <pc:docMk/>
          <pc:sldMk cId="3642257661" sldId="936"/>
        </pc:sldMkLst>
        <pc:graphicFrameChg chg="mod modGraphic">
          <ac:chgData name="Schoen, Natalie" userId="S::natalie.schoen@woodplc.com::dfbec938-2264-4131-b9dd-4247e5caf005" providerId="AD" clId="Web-{8A210A42-9DD6-4D0B-9C4E-0DD787B270EF}" dt="2022-08-22T17:36:54.786" v="19"/>
          <ac:graphicFrameMkLst>
            <pc:docMk/>
            <pc:sldMk cId="3642257661" sldId="936"/>
            <ac:graphicFrameMk id="12" creationId="{50C4793F-2DEF-62E1-8911-84227D47D526}"/>
          </ac:graphicFrameMkLst>
        </pc:graphicFrameChg>
      </pc:sldChg>
    </pc:docChg>
  </pc:docChgLst>
  <pc:docChgLst>
    <pc:chgData name="Brislawn, Jeff P" userId="de755d2f-5889-49b5-a256-9e3036f09a58" providerId="ADAL" clId="{E3DE548E-ACC2-4D9D-9697-A2DBEFBC71D9}"/>
    <pc:docChg chg="undo custSel modSld">
      <pc:chgData name="Brislawn, Jeff P" userId="de755d2f-5889-49b5-a256-9e3036f09a58" providerId="ADAL" clId="{E3DE548E-ACC2-4D9D-9697-A2DBEFBC71D9}" dt="2022-08-17T12:44:14.256" v="409"/>
      <pc:docMkLst>
        <pc:docMk/>
      </pc:docMkLst>
      <pc:sldChg chg="addCm">
        <pc:chgData name="Brislawn, Jeff P" userId="de755d2f-5889-49b5-a256-9e3036f09a58" providerId="ADAL" clId="{E3DE548E-ACC2-4D9D-9697-A2DBEFBC71D9}" dt="2022-08-16T19:32:43.868" v="2"/>
        <pc:sldMkLst>
          <pc:docMk/>
          <pc:sldMk cId="3703991715" sldId="752"/>
        </pc:sldMkLst>
      </pc:sldChg>
      <pc:sldChg chg="addCm">
        <pc:chgData name="Brislawn, Jeff P" userId="de755d2f-5889-49b5-a256-9e3036f09a58" providerId="ADAL" clId="{E3DE548E-ACC2-4D9D-9697-A2DBEFBC71D9}" dt="2022-08-16T19:29:29.585" v="0"/>
        <pc:sldMkLst>
          <pc:docMk/>
          <pc:sldMk cId="689104414" sldId="782"/>
        </pc:sldMkLst>
      </pc:sldChg>
      <pc:sldChg chg="addCm delCm">
        <pc:chgData name="Brislawn, Jeff P" userId="de755d2f-5889-49b5-a256-9e3036f09a58" providerId="ADAL" clId="{E3DE548E-ACC2-4D9D-9697-A2DBEFBC71D9}" dt="2022-08-16T20:36:43.894" v="142"/>
        <pc:sldMkLst>
          <pc:docMk/>
          <pc:sldMk cId="2071659350" sldId="852"/>
        </pc:sldMkLst>
      </pc:sldChg>
      <pc:sldChg chg="delCm">
        <pc:chgData name="Brislawn, Jeff P" userId="de755d2f-5889-49b5-a256-9e3036f09a58" providerId="ADAL" clId="{E3DE548E-ACC2-4D9D-9697-A2DBEFBC71D9}" dt="2022-08-17T12:44:14.256" v="409"/>
        <pc:sldMkLst>
          <pc:docMk/>
          <pc:sldMk cId="2365538730" sldId="874"/>
        </pc:sldMkLst>
      </pc:sldChg>
      <pc:sldChg chg="addCm">
        <pc:chgData name="Brislawn, Jeff P" userId="de755d2f-5889-49b5-a256-9e3036f09a58" providerId="ADAL" clId="{E3DE548E-ACC2-4D9D-9697-A2DBEFBC71D9}" dt="2022-08-16T19:31:56.412" v="1"/>
        <pc:sldMkLst>
          <pc:docMk/>
          <pc:sldMk cId="494095506" sldId="875"/>
        </pc:sldMkLst>
      </pc:sldChg>
      <pc:sldChg chg="modSp mod addCm delCm modCm">
        <pc:chgData name="Brislawn, Jeff P" userId="de755d2f-5889-49b5-a256-9e3036f09a58" providerId="ADAL" clId="{E3DE548E-ACC2-4D9D-9697-A2DBEFBC71D9}" dt="2022-08-17T12:26:00.398" v="201"/>
        <pc:sldMkLst>
          <pc:docMk/>
          <pc:sldMk cId="3101086572" sldId="880"/>
        </pc:sldMkLst>
        <pc:spChg chg="mod">
          <ac:chgData name="Brislawn, Jeff P" userId="de755d2f-5889-49b5-a256-9e3036f09a58" providerId="ADAL" clId="{E3DE548E-ACC2-4D9D-9697-A2DBEFBC71D9}" dt="2022-08-16T19:39:33.422" v="8" actId="6549"/>
          <ac:spMkLst>
            <pc:docMk/>
            <pc:sldMk cId="3101086572" sldId="880"/>
            <ac:spMk id="9" creationId="{8C6424BB-F252-76B1-D58B-DA906D3B0078}"/>
          </ac:spMkLst>
        </pc:spChg>
      </pc:sldChg>
      <pc:sldChg chg="addCm">
        <pc:chgData name="Brislawn, Jeff P" userId="de755d2f-5889-49b5-a256-9e3036f09a58" providerId="ADAL" clId="{E3DE548E-ACC2-4D9D-9697-A2DBEFBC71D9}" dt="2022-08-16T19:35:21.807" v="4"/>
        <pc:sldMkLst>
          <pc:docMk/>
          <pc:sldMk cId="2849538470" sldId="881"/>
        </pc:sldMkLst>
      </pc:sldChg>
      <pc:sldChg chg="modSp mod addCm delCm">
        <pc:chgData name="Brislawn, Jeff P" userId="de755d2f-5889-49b5-a256-9e3036f09a58" providerId="ADAL" clId="{E3DE548E-ACC2-4D9D-9697-A2DBEFBC71D9}" dt="2022-08-17T12:27:14.863" v="253" actId="1076"/>
        <pc:sldMkLst>
          <pc:docMk/>
          <pc:sldMk cId="3912191324" sldId="887"/>
        </pc:sldMkLst>
        <pc:spChg chg="mod">
          <ac:chgData name="Brislawn, Jeff P" userId="de755d2f-5889-49b5-a256-9e3036f09a58" providerId="ADAL" clId="{E3DE548E-ACC2-4D9D-9697-A2DBEFBC71D9}" dt="2022-08-17T12:27:14.863" v="253" actId="1076"/>
          <ac:spMkLst>
            <pc:docMk/>
            <pc:sldMk cId="3912191324" sldId="887"/>
            <ac:spMk id="7" creationId="{6D730FFD-589C-3F5E-996A-36069AF7ADB2}"/>
          </ac:spMkLst>
        </pc:spChg>
      </pc:sldChg>
      <pc:sldChg chg="addCm">
        <pc:chgData name="Brislawn, Jeff P" userId="de755d2f-5889-49b5-a256-9e3036f09a58" providerId="ADAL" clId="{E3DE548E-ACC2-4D9D-9697-A2DBEFBC71D9}" dt="2022-08-16T20:30:04.860" v="139"/>
        <pc:sldMkLst>
          <pc:docMk/>
          <pc:sldMk cId="4011712060" sldId="891"/>
        </pc:sldMkLst>
      </pc:sldChg>
      <pc:sldChg chg="addCm">
        <pc:chgData name="Brislawn, Jeff P" userId="de755d2f-5889-49b5-a256-9e3036f09a58" providerId="ADAL" clId="{E3DE548E-ACC2-4D9D-9697-A2DBEFBC71D9}" dt="2022-08-16T20:34:23.686" v="141"/>
        <pc:sldMkLst>
          <pc:docMk/>
          <pc:sldMk cId="3530478798" sldId="893"/>
        </pc:sldMkLst>
      </pc:sldChg>
      <pc:sldChg chg="addSp modSp mod addCm delCm">
        <pc:chgData name="Brislawn, Jeff P" userId="de755d2f-5889-49b5-a256-9e3036f09a58" providerId="ADAL" clId="{E3DE548E-ACC2-4D9D-9697-A2DBEFBC71D9}" dt="2022-08-17T12:40:43.190" v="383" actId="6549"/>
        <pc:sldMkLst>
          <pc:docMk/>
          <pc:sldMk cId="101504502" sldId="909"/>
        </pc:sldMkLst>
        <pc:spChg chg="add mod">
          <ac:chgData name="Brislawn, Jeff P" userId="de755d2f-5889-49b5-a256-9e3036f09a58" providerId="ADAL" clId="{E3DE548E-ACC2-4D9D-9697-A2DBEFBC71D9}" dt="2022-08-16T20:02:20.863" v="138" actId="1076"/>
          <ac:spMkLst>
            <pc:docMk/>
            <pc:sldMk cId="101504502" sldId="909"/>
            <ac:spMk id="2" creationId="{C93C2C88-8FC7-094E-6C11-06ABF7F5722B}"/>
          </ac:spMkLst>
        </pc:spChg>
        <pc:spChg chg="mod">
          <ac:chgData name="Brislawn, Jeff P" userId="de755d2f-5889-49b5-a256-9e3036f09a58" providerId="ADAL" clId="{E3DE548E-ACC2-4D9D-9697-A2DBEFBC71D9}" dt="2022-08-17T12:40:43.190" v="383" actId="6549"/>
          <ac:spMkLst>
            <pc:docMk/>
            <pc:sldMk cId="101504502" sldId="909"/>
            <ac:spMk id="8" creationId="{3BE100F2-B73B-4C76-4EBE-0E94386431EF}"/>
          </ac:spMkLst>
        </pc:spChg>
        <pc:graphicFrameChg chg="mod modGraphic">
          <ac:chgData name="Brislawn, Jeff P" userId="de755d2f-5889-49b5-a256-9e3036f09a58" providerId="ADAL" clId="{E3DE548E-ACC2-4D9D-9697-A2DBEFBC71D9}" dt="2022-08-16T20:01:08.157" v="73" actId="20577"/>
          <ac:graphicFrameMkLst>
            <pc:docMk/>
            <pc:sldMk cId="101504502" sldId="909"/>
            <ac:graphicFrameMk id="6" creationId="{CF0A3F17-3893-4C48-48B9-97A61E81EBE8}"/>
          </ac:graphicFrameMkLst>
        </pc:graphicFrameChg>
      </pc:sldChg>
      <pc:sldChg chg="modSp mod addCm modCm">
        <pc:chgData name="Brislawn, Jeff P" userId="de755d2f-5889-49b5-a256-9e3036f09a58" providerId="ADAL" clId="{E3DE548E-ACC2-4D9D-9697-A2DBEFBC71D9}" dt="2022-08-17T12:42:53.646" v="385"/>
        <pc:sldMkLst>
          <pc:docMk/>
          <pc:sldMk cId="1076816798" sldId="947"/>
        </pc:sldMkLst>
        <pc:graphicFrameChg chg="mod modGraphic">
          <ac:chgData name="Brislawn, Jeff P" userId="de755d2f-5889-49b5-a256-9e3036f09a58" providerId="ADAL" clId="{E3DE548E-ACC2-4D9D-9697-A2DBEFBC71D9}" dt="2022-08-17T12:38:44.470" v="378" actId="108"/>
          <ac:graphicFrameMkLst>
            <pc:docMk/>
            <pc:sldMk cId="1076816798" sldId="947"/>
            <ac:graphicFrameMk id="13" creationId="{AE061C35-E7F0-1EE1-B6DC-609F4B5BCA5E}"/>
          </ac:graphicFrameMkLst>
        </pc:graphicFrameChg>
      </pc:sldChg>
      <pc:sldChg chg="modSp mod">
        <pc:chgData name="Brislawn, Jeff P" userId="de755d2f-5889-49b5-a256-9e3036f09a58" providerId="ADAL" clId="{E3DE548E-ACC2-4D9D-9697-A2DBEFBC71D9}" dt="2022-08-17T12:24:09.214" v="197" actId="20577"/>
        <pc:sldMkLst>
          <pc:docMk/>
          <pc:sldMk cId="381868692" sldId="950"/>
        </pc:sldMkLst>
        <pc:spChg chg="mod">
          <ac:chgData name="Brislawn, Jeff P" userId="de755d2f-5889-49b5-a256-9e3036f09a58" providerId="ADAL" clId="{E3DE548E-ACC2-4D9D-9697-A2DBEFBC71D9}" dt="2022-08-17T12:24:09.214" v="197" actId="20577"/>
          <ac:spMkLst>
            <pc:docMk/>
            <pc:sldMk cId="381868692" sldId="950"/>
            <ac:spMk id="10" creationId="{5A1C31FC-AD42-10EE-C2D7-CA9D4E53D90A}"/>
          </ac:spMkLst>
        </pc:spChg>
      </pc:sldChg>
      <pc:sldChg chg="modSp mod">
        <pc:chgData name="Brislawn, Jeff P" userId="de755d2f-5889-49b5-a256-9e3036f09a58" providerId="ADAL" clId="{E3DE548E-ACC2-4D9D-9697-A2DBEFBC71D9}" dt="2022-08-17T12:43:59.387" v="408" actId="20577"/>
        <pc:sldMkLst>
          <pc:docMk/>
          <pc:sldMk cId="3136336763" sldId="952"/>
        </pc:sldMkLst>
        <pc:spChg chg="mod">
          <ac:chgData name="Brislawn, Jeff P" userId="de755d2f-5889-49b5-a256-9e3036f09a58" providerId="ADAL" clId="{E3DE548E-ACC2-4D9D-9697-A2DBEFBC71D9}" dt="2022-08-17T12:43:59.387" v="408" actId="20577"/>
          <ac:spMkLst>
            <pc:docMk/>
            <pc:sldMk cId="3136336763" sldId="952"/>
            <ac:spMk id="15" creationId="{4AEDA713-FB8B-FC85-087C-59BB6CCEEBB9}"/>
          </ac:spMkLst>
        </pc:spChg>
      </pc:sldChg>
    </pc:docChg>
  </pc:docChgLst>
  <pc:docChgLst>
    <pc:chgData name="Johnson, Christopher A" userId="c66f8855-dc25-4ded-8465-904fcc28db4e" providerId="ADAL" clId="{76D14134-8208-43B0-8B77-F9C219A68559}"/>
    <pc:docChg chg="undo custSel addSld delSld modSld modSection">
      <pc:chgData name="Johnson, Christopher A" userId="c66f8855-dc25-4ded-8465-904fcc28db4e" providerId="ADAL" clId="{76D14134-8208-43B0-8B77-F9C219A68559}" dt="2022-08-16T22:20:03.116" v="2966"/>
      <pc:docMkLst>
        <pc:docMk/>
      </pc:docMkLst>
      <pc:sldChg chg="modSp mod">
        <pc:chgData name="Johnson, Christopher A" userId="c66f8855-dc25-4ded-8465-904fcc28db4e" providerId="ADAL" clId="{76D14134-8208-43B0-8B77-F9C219A68559}" dt="2022-08-16T22:19:49.563" v="2955"/>
        <pc:sldMkLst>
          <pc:docMk/>
          <pc:sldMk cId="1662591780" sldId="363"/>
        </pc:sldMkLst>
        <pc:graphicFrameChg chg="mod modGraphic">
          <ac:chgData name="Johnson, Christopher A" userId="c66f8855-dc25-4ded-8465-904fcc28db4e" providerId="ADAL" clId="{76D14134-8208-43B0-8B77-F9C219A68559}" dt="2022-08-16T22:19:49.563" v="2955"/>
          <ac:graphicFrameMkLst>
            <pc:docMk/>
            <pc:sldMk cId="1662591780" sldId="363"/>
            <ac:graphicFrameMk id="8" creationId="{8F8A2A42-A095-4C56-80D3-485A0C9832D2}"/>
          </ac:graphicFrameMkLst>
        </pc:graphicFrameChg>
      </pc:sldChg>
      <pc:sldChg chg="addSp delSp modSp mod">
        <pc:chgData name="Johnson, Christopher A" userId="c66f8855-dc25-4ded-8465-904fcc28db4e" providerId="ADAL" clId="{76D14134-8208-43B0-8B77-F9C219A68559}" dt="2022-08-16T21:21:13.289" v="2750" actId="1076"/>
        <pc:sldMkLst>
          <pc:docMk/>
          <pc:sldMk cId="864104581" sldId="751"/>
        </pc:sldMkLst>
        <pc:spChg chg="add del mod">
          <ac:chgData name="Johnson, Christopher A" userId="c66f8855-dc25-4ded-8465-904fcc28db4e" providerId="ADAL" clId="{76D14134-8208-43B0-8B77-F9C219A68559}" dt="2022-08-16T21:20:54.344" v="2743" actId="478"/>
          <ac:spMkLst>
            <pc:docMk/>
            <pc:sldMk cId="864104581" sldId="751"/>
            <ac:spMk id="8" creationId="{2FE374B5-A321-99A1-8C85-EC44BA63D3AF}"/>
          </ac:spMkLst>
        </pc:spChg>
        <pc:spChg chg="mod">
          <ac:chgData name="Johnson, Christopher A" userId="c66f8855-dc25-4ded-8465-904fcc28db4e" providerId="ADAL" clId="{76D14134-8208-43B0-8B77-F9C219A68559}" dt="2022-08-15T22:28:55.302" v="1307" actId="20577"/>
          <ac:spMkLst>
            <pc:docMk/>
            <pc:sldMk cId="864104581" sldId="751"/>
            <ac:spMk id="10" creationId="{1F7EE49F-F760-2D09-BA8F-2D4C7EC4147D}"/>
          </ac:spMkLst>
        </pc:spChg>
        <pc:spChg chg="del mod">
          <ac:chgData name="Johnson, Christopher A" userId="c66f8855-dc25-4ded-8465-904fcc28db4e" providerId="ADAL" clId="{76D14134-8208-43B0-8B77-F9C219A68559}" dt="2022-08-16T21:20:55.703" v="2745" actId="478"/>
          <ac:spMkLst>
            <pc:docMk/>
            <pc:sldMk cId="864104581" sldId="751"/>
            <ac:spMk id="12" creationId="{40D7A722-A5B1-5FDE-00FC-17DB96A2E58F}"/>
          </ac:spMkLst>
        </pc:spChg>
        <pc:spChg chg="add mod">
          <ac:chgData name="Johnson, Christopher A" userId="c66f8855-dc25-4ded-8465-904fcc28db4e" providerId="ADAL" clId="{76D14134-8208-43B0-8B77-F9C219A68559}" dt="2022-08-16T21:21:13.289" v="2750" actId="1076"/>
          <ac:spMkLst>
            <pc:docMk/>
            <pc:sldMk cId="864104581" sldId="751"/>
            <ac:spMk id="14" creationId="{4DD41441-FA47-B227-667F-853CB8A90C31}"/>
          </ac:spMkLst>
        </pc:spChg>
        <pc:picChg chg="del">
          <ac:chgData name="Johnson, Christopher A" userId="c66f8855-dc25-4ded-8465-904fcc28db4e" providerId="ADAL" clId="{76D14134-8208-43B0-8B77-F9C219A68559}" dt="2022-08-16T21:20:54.748" v="2744" actId="478"/>
          <ac:picMkLst>
            <pc:docMk/>
            <pc:sldMk cId="864104581" sldId="751"/>
            <ac:picMk id="2" creationId="{ACA463B3-31B3-060D-8F0B-07E97B538615}"/>
          </ac:picMkLst>
        </pc:picChg>
        <pc:picChg chg="add del mod modCrop">
          <ac:chgData name="Johnson, Christopher A" userId="c66f8855-dc25-4ded-8465-904fcc28db4e" providerId="ADAL" clId="{76D14134-8208-43B0-8B77-F9C219A68559}" dt="2022-08-15T22:18:05.713" v="964" actId="478"/>
          <ac:picMkLst>
            <pc:docMk/>
            <pc:sldMk cId="864104581" sldId="751"/>
            <ac:picMk id="5" creationId="{7A76C6BA-71F7-876F-3E16-8B13C4245396}"/>
          </ac:picMkLst>
        </pc:picChg>
        <pc:picChg chg="add del mod modCrop">
          <ac:chgData name="Johnson, Christopher A" userId="c66f8855-dc25-4ded-8465-904fcc28db4e" providerId="ADAL" clId="{76D14134-8208-43B0-8B77-F9C219A68559}" dt="2022-08-16T21:20:52.341" v="2742" actId="478"/>
          <ac:picMkLst>
            <pc:docMk/>
            <pc:sldMk cId="864104581" sldId="751"/>
            <ac:picMk id="7" creationId="{8EBE0CB1-8192-241E-EC30-7ACDDBF57267}"/>
          </ac:picMkLst>
        </pc:picChg>
        <pc:picChg chg="add mod">
          <ac:chgData name="Johnson, Christopher A" userId="c66f8855-dc25-4ded-8465-904fcc28db4e" providerId="ADAL" clId="{76D14134-8208-43B0-8B77-F9C219A68559}" dt="2022-08-16T21:21:08.849" v="2749" actId="1076"/>
          <ac:picMkLst>
            <pc:docMk/>
            <pc:sldMk cId="864104581" sldId="751"/>
            <ac:picMk id="11" creationId="{BD64642C-4EA1-5E17-113D-3B66E8AED68C}"/>
          </ac:picMkLst>
        </pc:picChg>
        <pc:picChg chg="del">
          <ac:chgData name="Johnson, Christopher A" userId="c66f8855-dc25-4ded-8465-904fcc28db4e" providerId="ADAL" clId="{76D14134-8208-43B0-8B77-F9C219A68559}" dt="2022-08-15T22:11:10.197" v="837" actId="478"/>
          <ac:picMkLst>
            <pc:docMk/>
            <pc:sldMk cId="864104581" sldId="751"/>
            <ac:picMk id="11" creationId="{CA0A17CA-2D9B-A5EC-80C2-1604B637DD2E}"/>
          </ac:picMkLst>
        </pc:picChg>
        <pc:picChg chg="add mod">
          <ac:chgData name="Johnson, Christopher A" userId="c66f8855-dc25-4ded-8465-904fcc28db4e" providerId="ADAL" clId="{76D14134-8208-43B0-8B77-F9C219A68559}" dt="2022-08-15T22:33:27.864" v="1399"/>
          <ac:picMkLst>
            <pc:docMk/>
            <pc:sldMk cId="864104581" sldId="751"/>
            <ac:picMk id="13" creationId="{B894EED3-8B22-0FDC-CDF2-2F0D3ED9A7CC}"/>
          </ac:picMkLst>
        </pc:picChg>
      </pc:sldChg>
      <pc:sldChg chg="addSp delSp modSp mod modCm">
        <pc:chgData name="Johnson, Christopher A" userId="c66f8855-dc25-4ded-8465-904fcc28db4e" providerId="ADAL" clId="{76D14134-8208-43B0-8B77-F9C219A68559}" dt="2022-08-16T20:36:32.813" v="2331" actId="14100"/>
        <pc:sldMkLst>
          <pc:docMk/>
          <pc:sldMk cId="3703991715" sldId="752"/>
        </pc:sldMkLst>
        <pc:spChg chg="mod">
          <ac:chgData name="Johnson, Christopher A" userId="c66f8855-dc25-4ded-8465-904fcc28db4e" providerId="ADAL" clId="{76D14134-8208-43B0-8B77-F9C219A68559}" dt="2022-08-16T20:36:32.813" v="2331" actId="14100"/>
          <ac:spMkLst>
            <pc:docMk/>
            <pc:sldMk cId="3703991715" sldId="752"/>
            <ac:spMk id="2" creationId="{8E84CF54-B8E3-4080-8BB6-F2A8FC126551}"/>
          </ac:spMkLst>
        </pc:spChg>
        <pc:spChg chg="del">
          <ac:chgData name="Johnson, Christopher A" userId="c66f8855-dc25-4ded-8465-904fcc28db4e" providerId="ADAL" clId="{76D14134-8208-43B0-8B77-F9C219A68559}" dt="2022-08-16T20:25:30.671" v="2123" actId="478"/>
          <ac:spMkLst>
            <pc:docMk/>
            <pc:sldMk cId="3703991715" sldId="752"/>
            <ac:spMk id="7" creationId="{07AD779A-FEAE-4336-AAB8-68154714CDAB}"/>
          </ac:spMkLst>
        </pc:spChg>
        <pc:spChg chg="del mod">
          <ac:chgData name="Johnson, Christopher A" userId="c66f8855-dc25-4ded-8465-904fcc28db4e" providerId="ADAL" clId="{76D14134-8208-43B0-8B77-F9C219A68559}" dt="2022-08-16T20:23:58.245" v="2114" actId="478"/>
          <ac:spMkLst>
            <pc:docMk/>
            <pc:sldMk cId="3703991715" sldId="752"/>
            <ac:spMk id="10" creationId="{4B0C6E11-E9AA-DBAF-17C8-8381F68A63C5}"/>
          </ac:spMkLst>
        </pc:spChg>
        <pc:graphicFrameChg chg="del">
          <ac:chgData name="Johnson, Christopher A" userId="c66f8855-dc25-4ded-8465-904fcc28db4e" providerId="ADAL" clId="{76D14134-8208-43B0-8B77-F9C219A68559}" dt="2022-08-15T22:29:14.703" v="1309" actId="478"/>
          <ac:graphicFrameMkLst>
            <pc:docMk/>
            <pc:sldMk cId="3703991715" sldId="752"/>
            <ac:graphicFrameMk id="5" creationId="{A01C50A6-04D5-8228-5A06-37C33B5321EC}"/>
          </ac:graphicFrameMkLst>
        </pc:graphicFrameChg>
        <pc:graphicFrameChg chg="add del mod modGraphic">
          <ac:chgData name="Johnson, Christopher A" userId="c66f8855-dc25-4ded-8465-904fcc28db4e" providerId="ADAL" clId="{76D14134-8208-43B0-8B77-F9C219A68559}" dt="2022-08-16T20:23:56.056" v="2113" actId="478"/>
          <ac:graphicFrameMkLst>
            <pc:docMk/>
            <pc:sldMk cId="3703991715" sldId="752"/>
            <ac:graphicFrameMk id="8" creationId="{6BD7A18C-5184-1B53-C126-71CBE54AE4D2}"/>
          </ac:graphicFrameMkLst>
        </pc:graphicFrameChg>
        <pc:picChg chg="del mod">
          <ac:chgData name="Johnson, Christopher A" userId="c66f8855-dc25-4ded-8465-904fcc28db4e" providerId="ADAL" clId="{76D14134-8208-43B0-8B77-F9C219A68559}" dt="2022-08-16T20:25:31.171" v="2124" actId="478"/>
          <ac:picMkLst>
            <pc:docMk/>
            <pc:sldMk cId="3703991715" sldId="752"/>
            <ac:picMk id="6" creationId="{B3B21C8D-90AA-4912-9C9C-26CF4DBB724A}"/>
          </ac:picMkLst>
        </pc:picChg>
        <pc:picChg chg="add mod modCrop">
          <ac:chgData name="Johnson, Christopher A" userId="c66f8855-dc25-4ded-8465-904fcc28db4e" providerId="ADAL" clId="{76D14134-8208-43B0-8B77-F9C219A68559}" dt="2022-08-16T20:36:25.749" v="2330" actId="14100"/>
          <ac:picMkLst>
            <pc:docMk/>
            <pc:sldMk cId="3703991715" sldId="752"/>
            <ac:picMk id="11" creationId="{C339DF12-3B32-B361-4491-BA2743A41FD9}"/>
          </ac:picMkLst>
        </pc:picChg>
      </pc:sldChg>
      <pc:sldChg chg="delCm">
        <pc:chgData name="Johnson, Christopher A" userId="c66f8855-dc25-4ded-8465-904fcc28db4e" providerId="ADAL" clId="{76D14134-8208-43B0-8B77-F9C219A68559}" dt="2022-08-16T16:01:06.630" v="2082"/>
        <pc:sldMkLst>
          <pc:docMk/>
          <pc:sldMk cId="382778824" sldId="778"/>
        </pc:sldMkLst>
      </pc:sldChg>
      <pc:sldChg chg="addSp delSp modSp mod modCm">
        <pc:chgData name="Johnson, Christopher A" userId="c66f8855-dc25-4ded-8465-904fcc28db4e" providerId="ADAL" clId="{76D14134-8208-43B0-8B77-F9C219A68559}" dt="2022-08-16T21:14:29.980" v="2720"/>
        <pc:sldMkLst>
          <pc:docMk/>
          <pc:sldMk cId="689104414" sldId="782"/>
        </pc:sldMkLst>
        <pc:spChg chg="add mod">
          <ac:chgData name="Johnson, Christopher A" userId="c66f8855-dc25-4ded-8465-904fcc28db4e" providerId="ADAL" clId="{76D14134-8208-43B0-8B77-F9C219A68559}" dt="2022-08-16T20:57:14.325" v="2584" actId="1076"/>
          <ac:spMkLst>
            <pc:docMk/>
            <pc:sldMk cId="689104414" sldId="782"/>
            <ac:spMk id="13" creationId="{17813D25-F7C8-26E1-28E5-68D3D99F5971}"/>
          </ac:spMkLst>
        </pc:spChg>
        <pc:spChg chg="mod">
          <ac:chgData name="Johnson, Christopher A" userId="c66f8855-dc25-4ded-8465-904fcc28db4e" providerId="ADAL" clId="{76D14134-8208-43B0-8B77-F9C219A68559}" dt="2022-08-16T21:14:14.561" v="2718" actId="1076"/>
          <ac:spMkLst>
            <pc:docMk/>
            <pc:sldMk cId="689104414" sldId="782"/>
            <ac:spMk id="16" creationId="{EF979459-B600-6BB8-73A0-6632BB0FD161}"/>
          </ac:spMkLst>
        </pc:spChg>
        <pc:spChg chg="del mod">
          <ac:chgData name="Johnson, Christopher A" userId="c66f8855-dc25-4ded-8465-904fcc28db4e" providerId="ADAL" clId="{76D14134-8208-43B0-8B77-F9C219A68559}" dt="2022-08-16T20:56:51.744" v="2576" actId="478"/>
          <ac:spMkLst>
            <pc:docMk/>
            <pc:sldMk cId="689104414" sldId="782"/>
            <ac:spMk id="17" creationId="{327A76CF-9ADD-AC06-00CD-DD56283E9D05}"/>
          </ac:spMkLst>
        </pc:spChg>
        <pc:graphicFrameChg chg="add del mod modGraphic">
          <ac:chgData name="Johnson, Christopher A" userId="c66f8855-dc25-4ded-8465-904fcc28db4e" providerId="ADAL" clId="{76D14134-8208-43B0-8B77-F9C219A68559}" dt="2022-08-16T20:56:49.954" v="2575" actId="478"/>
          <ac:graphicFrameMkLst>
            <pc:docMk/>
            <pc:sldMk cId="689104414" sldId="782"/>
            <ac:graphicFrameMk id="2" creationId="{7B1EAAD1-C348-2C06-00A6-BC1DF3E2401C}"/>
          </ac:graphicFrameMkLst>
        </pc:graphicFrameChg>
        <pc:graphicFrameChg chg="add del mod">
          <ac:chgData name="Johnson, Christopher A" userId="c66f8855-dc25-4ded-8465-904fcc28db4e" providerId="ADAL" clId="{76D14134-8208-43B0-8B77-F9C219A68559}" dt="2022-08-15T22:42:12.110" v="1522"/>
          <ac:graphicFrameMkLst>
            <pc:docMk/>
            <pc:sldMk cId="689104414" sldId="782"/>
            <ac:graphicFrameMk id="5" creationId="{7F6E4525-FEBE-1679-216A-D1426E58048B}"/>
          </ac:graphicFrameMkLst>
        </pc:graphicFrameChg>
        <pc:graphicFrameChg chg="add del mod">
          <ac:chgData name="Johnson, Christopher A" userId="c66f8855-dc25-4ded-8465-904fcc28db4e" providerId="ADAL" clId="{76D14134-8208-43B0-8B77-F9C219A68559}" dt="2022-08-15T22:42:39.222" v="1526" actId="478"/>
          <ac:graphicFrameMkLst>
            <pc:docMk/>
            <pc:sldMk cId="689104414" sldId="782"/>
            <ac:graphicFrameMk id="6" creationId="{549F8D9C-BCFD-3178-737C-C50A6F6B157A}"/>
          </ac:graphicFrameMkLst>
        </pc:graphicFrameChg>
        <pc:graphicFrameChg chg="add mod modGraphic">
          <ac:chgData name="Johnson, Christopher A" userId="c66f8855-dc25-4ded-8465-904fcc28db4e" providerId="ADAL" clId="{76D14134-8208-43B0-8B77-F9C219A68559}" dt="2022-08-16T20:57:54.772" v="2588"/>
          <ac:graphicFrameMkLst>
            <pc:docMk/>
            <pc:sldMk cId="689104414" sldId="782"/>
            <ac:graphicFrameMk id="11" creationId="{6FF957A6-52BB-365A-1813-03B8EFC6AB50}"/>
          </ac:graphicFrameMkLst>
        </pc:graphicFrameChg>
        <pc:graphicFrameChg chg="del">
          <ac:chgData name="Johnson, Christopher A" userId="c66f8855-dc25-4ded-8465-904fcc28db4e" providerId="ADAL" clId="{76D14134-8208-43B0-8B77-F9C219A68559}" dt="2022-08-15T22:40:18.547" v="1505" actId="478"/>
          <ac:graphicFrameMkLst>
            <pc:docMk/>
            <pc:sldMk cId="689104414" sldId="782"/>
            <ac:graphicFrameMk id="15" creationId="{6051B729-744E-8A84-0800-7F1A7E99A473}"/>
          </ac:graphicFrameMkLst>
        </pc:graphicFrameChg>
        <pc:picChg chg="del">
          <ac:chgData name="Johnson, Christopher A" userId="c66f8855-dc25-4ded-8465-904fcc28db4e" providerId="ADAL" clId="{76D14134-8208-43B0-8B77-F9C219A68559}" dt="2022-08-15T22:40:11.421" v="1503" actId="478"/>
          <ac:picMkLst>
            <pc:docMk/>
            <pc:sldMk cId="689104414" sldId="782"/>
            <ac:picMk id="12" creationId="{367271AF-1907-AF87-A885-B7FA827F7401}"/>
          </ac:picMkLst>
        </pc:picChg>
      </pc:sldChg>
      <pc:sldChg chg="delCm">
        <pc:chgData name="Johnson, Christopher A" userId="c66f8855-dc25-4ded-8465-904fcc28db4e" providerId="ADAL" clId="{76D14134-8208-43B0-8B77-F9C219A68559}" dt="2022-08-16T16:01:10.131" v="2083"/>
        <pc:sldMkLst>
          <pc:docMk/>
          <pc:sldMk cId="3528051016" sldId="822"/>
        </pc:sldMkLst>
      </pc:sldChg>
      <pc:sldChg chg="addSp delSp modSp mod">
        <pc:chgData name="Johnson, Christopher A" userId="c66f8855-dc25-4ded-8465-904fcc28db4e" providerId="ADAL" clId="{76D14134-8208-43B0-8B77-F9C219A68559}" dt="2022-08-15T22:38:28.916" v="1502" actId="20577"/>
        <pc:sldMkLst>
          <pc:docMk/>
          <pc:sldMk cId="887818181" sldId="843"/>
        </pc:sldMkLst>
        <pc:spChg chg="mod">
          <ac:chgData name="Johnson, Christopher A" userId="c66f8855-dc25-4ded-8465-904fcc28db4e" providerId="ADAL" clId="{76D14134-8208-43B0-8B77-F9C219A68559}" dt="2022-08-15T22:38:28.916" v="1502" actId="20577"/>
          <ac:spMkLst>
            <pc:docMk/>
            <pc:sldMk cId="887818181" sldId="843"/>
            <ac:spMk id="9" creationId="{4EBE737F-50FA-5EE9-46B6-249F3CB0773C}"/>
          </ac:spMkLst>
        </pc:spChg>
        <pc:picChg chg="add mod modCrop">
          <ac:chgData name="Johnson, Christopher A" userId="c66f8855-dc25-4ded-8465-904fcc28db4e" providerId="ADAL" clId="{76D14134-8208-43B0-8B77-F9C219A68559}" dt="2022-08-15T22:38:24.024" v="1501" actId="1076"/>
          <ac:picMkLst>
            <pc:docMk/>
            <pc:sldMk cId="887818181" sldId="843"/>
            <ac:picMk id="5" creationId="{C2906131-6789-BE77-940C-5730B43570AD}"/>
          </ac:picMkLst>
        </pc:picChg>
        <pc:picChg chg="del">
          <ac:chgData name="Johnson, Christopher A" userId="c66f8855-dc25-4ded-8465-904fcc28db4e" providerId="ADAL" clId="{76D14134-8208-43B0-8B77-F9C219A68559}" dt="2022-08-15T22:35:36.103" v="1491" actId="478"/>
          <ac:picMkLst>
            <pc:docMk/>
            <pc:sldMk cId="887818181" sldId="843"/>
            <ac:picMk id="8" creationId="{A2942950-3B42-E3A6-1BA5-914ABD23AD66}"/>
          </ac:picMkLst>
        </pc:picChg>
      </pc:sldChg>
      <pc:sldChg chg="addSp delSp modSp mod">
        <pc:chgData name="Johnson, Christopher A" userId="c66f8855-dc25-4ded-8465-904fcc28db4e" providerId="ADAL" clId="{76D14134-8208-43B0-8B77-F9C219A68559}" dt="2022-08-16T21:44:45.364" v="2827" actId="14100"/>
        <pc:sldMkLst>
          <pc:docMk/>
          <pc:sldMk cId="3987906388" sldId="853"/>
        </pc:sldMkLst>
        <pc:spChg chg="mod">
          <ac:chgData name="Johnson, Christopher A" userId="c66f8855-dc25-4ded-8465-904fcc28db4e" providerId="ADAL" clId="{76D14134-8208-43B0-8B77-F9C219A68559}" dt="2022-08-15T22:33:56.014" v="1410" actId="1076"/>
          <ac:spMkLst>
            <pc:docMk/>
            <pc:sldMk cId="3987906388" sldId="853"/>
            <ac:spMk id="2" creationId="{71EF6B80-AC36-4BDB-4C82-E9353F444B4D}"/>
          </ac:spMkLst>
        </pc:spChg>
        <pc:spChg chg="del">
          <ac:chgData name="Johnson, Christopher A" userId="c66f8855-dc25-4ded-8465-904fcc28db4e" providerId="ADAL" clId="{76D14134-8208-43B0-8B77-F9C219A68559}" dt="2022-08-15T21:55:24.574" v="7" actId="478"/>
          <ac:spMkLst>
            <pc:docMk/>
            <pc:sldMk cId="3987906388" sldId="853"/>
            <ac:spMk id="3" creationId="{DC1D9B15-A82E-5D42-BBEF-4AEB9AE8E6FD}"/>
          </ac:spMkLst>
        </pc:spChg>
        <pc:spChg chg="mod">
          <ac:chgData name="Johnson, Christopher A" userId="c66f8855-dc25-4ded-8465-904fcc28db4e" providerId="ADAL" clId="{76D14134-8208-43B0-8B77-F9C219A68559}" dt="2022-08-16T21:44:45.364" v="2827" actId="14100"/>
          <ac:spMkLst>
            <pc:docMk/>
            <pc:sldMk cId="3987906388" sldId="853"/>
            <ac:spMk id="5" creationId="{5C3F946C-8FA8-BF60-005D-5F637156D457}"/>
          </ac:spMkLst>
        </pc:spChg>
        <pc:picChg chg="mod">
          <ac:chgData name="Johnson, Christopher A" userId="c66f8855-dc25-4ded-8465-904fcc28db4e" providerId="ADAL" clId="{76D14134-8208-43B0-8B77-F9C219A68559}" dt="2022-08-16T21:44:43.085" v="2826" actId="1076"/>
          <ac:picMkLst>
            <pc:docMk/>
            <pc:sldMk cId="3987906388" sldId="853"/>
            <ac:picMk id="9" creationId="{0C9C22CE-5D90-1092-5B34-552EA8231A51}"/>
          </ac:picMkLst>
        </pc:picChg>
        <pc:picChg chg="add del mod">
          <ac:chgData name="Johnson, Christopher A" userId="c66f8855-dc25-4ded-8465-904fcc28db4e" providerId="ADAL" clId="{76D14134-8208-43B0-8B77-F9C219A68559}" dt="2022-08-15T22:33:34.222" v="1401"/>
          <ac:picMkLst>
            <pc:docMk/>
            <pc:sldMk cId="3987906388" sldId="853"/>
            <ac:picMk id="10" creationId="{391887E0-138B-9FC7-AFEE-C1492A9F1B47}"/>
          </ac:picMkLst>
        </pc:picChg>
        <pc:picChg chg="add mod">
          <ac:chgData name="Johnson, Christopher A" userId="c66f8855-dc25-4ded-8465-904fcc28db4e" providerId="ADAL" clId="{76D14134-8208-43B0-8B77-F9C219A68559}" dt="2022-08-16T21:44:38.192" v="2825"/>
          <ac:picMkLst>
            <pc:docMk/>
            <pc:sldMk cId="3987906388" sldId="853"/>
            <ac:picMk id="10" creationId="{6DEEDB3A-56AC-D3AB-353A-B208A6D7B754}"/>
          </ac:picMkLst>
        </pc:picChg>
        <pc:picChg chg="add del mod">
          <ac:chgData name="Johnson, Christopher A" userId="c66f8855-dc25-4ded-8465-904fcc28db4e" providerId="ADAL" clId="{76D14134-8208-43B0-8B77-F9C219A68559}" dt="2022-08-15T22:34:06.772" v="1413"/>
          <ac:picMkLst>
            <pc:docMk/>
            <pc:sldMk cId="3987906388" sldId="853"/>
            <ac:picMk id="11" creationId="{CE6EBA49-4A67-02C7-0D8A-05C3DAE97BEE}"/>
          </ac:picMkLst>
        </pc:picChg>
      </pc:sldChg>
      <pc:sldChg chg="modSp mod">
        <pc:chgData name="Johnson, Christopher A" userId="c66f8855-dc25-4ded-8465-904fcc28db4e" providerId="ADAL" clId="{76D14134-8208-43B0-8B77-F9C219A68559}" dt="2022-08-16T22:19:56.685" v="2960"/>
        <pc:sldMkLst>
          <pc:docMk/>
          <pc:sldMk cId="4094751791" sldId="883"/>
        </pc:sldMkLst>
        <pc:graphicFrameChg chg="mod modGraphic">
          <ac:chgData name="Johnson, Christopher A" userId="c66f8855-dc25-4ded-8465-904fcc28db4e" providerId="ADAL" clId="{76D14134-8208-43B0-8B77-F9C219A68559}" dt="2022-08-16T22:19:56.685" v="2960"/>
          <ac:graphicFrameMkLst>
            <pc:docMk/>
            <pc:sldMk cId="4094751791" sldId="883"/>
            <ac:graphicFrameMk id="8" creationId="{8F8A2A42-A095-4C56-80D3-485A0C9832D2}"/>
          </ac:graphicFrameMkLst>
        </pc:graphicFrameChg>
      </pc:sldChg>
      <pc:sldChg chg="modSp mod">
        <pc:chgData name="Johnson, Christopher A" userId="c66f8855-dc25-4ded-8465-904fcc28db4e" providerId="ADAL" clId="{76D14134-8208-43B0-8B77-F9C219A68559}" dt="2022-08-16T22:20:03.116" v="2966"/>
        <pc:sldMkLst>
          <pc:docMk/>
          <pc:sldMk cId="3728993040" sldId="884"/>
        </pc:sldMkLst>
        <pc:graphicFrameChg chg="mod modGraphic">
          <ac:chgData name="Johnson, Christopher A" userId="c66f8855-dc25-4ded-8465-904fcc28db4e" providerId="ADAL" clId="{76D14134-8208-43B0-8B77-F9C219A68559}" dt="2022-08-16T22:20:03.116" v="2966"/>
          <ac:graphicFrameMkLst>
            <pc:docMk/>
            <pc:sldMk cId="3728993040" sldId="884"/>
            <ac:graphicFrameMk id="8" creationId="{8F8A2A42-A095-4C56-80D3-485A0C9832D2}"/>
          </ac:graphicFrameMkLst>
        </pc:graphicFrameChg>
      </pc:sldChg>
      <pc:sldChg chg="delSp mod">
        <pc:chgData name="Johnson, Christopher A" userId="c66f8855-dc25-4ded-8465-904fcc28db4e" providerId="ADAL" clId="{76D14134-8208-43B0-8B77-F9C219A68559}" dt="2022-08-16T17:55:23.907" v="2097" actId="478"/>
        <pc:sldMkLst>
          <pc:docMk/>
          <pc:sldMk cId="1201125542" sldId="911"/>
        </pc:sldMkLst>
        <pc:spChg chg="del">
          <ac:chgData name="Johnson, Christopher A" userId="c66f8855-dc25-4ded-8465-904fcc28db4e" providerId="ADAL" clId="{76D14134-8208-43B0-8B77-F9C219A68559}" dt="2022-08-16T17:55:23.907" v="2097" actId="478"/>
          <ac:spMkLst>
            <pc:docMk/>
            <pc:sldMk cId="1201125542" sldId="911"/>
            <ac:spMk id="2" creationId="{F4620F03-D322-26F6-686C-A00AD45F39D6}"/>
          </ac:spMkLst>
        </pc:spChg>
      </pc:sldChg>
      <pc:sldChg chg="delSp mod">
        <pc:chgData name="Johnson, Christopher A" userId="c66f8855-dc25-4ded-8465-904fcc28db4e" providerId="ADAL" clId="{76D14134-8208-43B0-8B77-F9C219A68559}" dt="2022-08-16T17:55:20.018" v="2096" actId="478"/>
        <pc:sldMkLst>
          <pc:docMk/>
          <pc:sldMk cId="3966094773" sldId="912"/>
        </pc:sldMkLst>
        <pc:spChg chg="del">
          <ac:chgData name="Johnson, Christopher A" userId="c66f8855-dc25-4ded-8465-904fcc28db4e" providerId="ADAL" clId="{76D14134-8208-43B0-8B77-F9C219A68559}" dt="2022-08-16T17:55:20.018" v="2096" actId="478"/>
          <ac:spMkLst>
            <pc:docMk/>
            <pc:sldMk cId="3966094773" sldId="912"/>
            <ac:spMk id="2" creationId="{28A71EF9-0063-B4DD-1BD1-EDCCBD21EB6D}"/>
          </ac:spMkLst>
        </pc:spChg>
      </pc:sldChg>
      <pc:sldChg chg="delSp mod">
        <pc:chgData name="Johnson, Christopher A" userId="c66f8855-dc25-4ded-8465-904fcc28db4e" providerId="ADAL" clId="{76D14134-8208-43B0-8B77-F9C219A68559}" dt="2022-08-16T17:54:29.022" v="2087" actId="478"/>
        <pc:sldMkLst>
          <pc:docMk/>
          <pc:sldMk cId="599812040" sldId="913"/>
        </pc:sldMkLst>
        <pc:spChg chg="del">
          <ac:chgData name="Johnson, Christopher A" userId="c66f8855-dc25-4ded-8465-904fcc28db4e" providerId="ADAL" clId="{76D14134-8208-43B0-8B77-F9C219A68559}" dt="2022-08-16T17:54:29.022" v="2087" actId="478"/>
          <ac:spMkLst>
            <pc:docMk/>
            <pc:sldMk cId="599812040" sldId="913"/>
            <ac:spMk id="2" creationId="{53C041A1-D942-D9D9-927F-307EB848916F}"/>
          </ac:spMkLst>
        </pc:spChg>
      </pc:sldChg>
      <pc:sldChg chg="delSp mod">
        <pc:chgData name="Johnson, Christopher A" userId="c66f8855-dc25-4ded-8465-904fcc28db4e" providerId="ADAL" clId="{76D14134-8208-43B0-8B77-F9C219A68559}" dt="2022-08-16T17:54:26.505" v="2086" actId="478"/>
        <pc:sldMkLst>
          <pc:docMk/>
          <pc:sldMk cId="3416287822" sldId="914"/>
        </pc:sldMkLst>
        <pc:spChg chg="del">
          <ac:chgData name="Johnson, Christopher A" userId="c66f8855-dc25-4ded-8465-904fcc28db4e" providerId="ADAL" clId="{76D14134-8208-43B0-8B77-F9C219A68559}" dt="2022-08-16T17:54:26.505" v="2086" actId="478"/>
          <ac:spMkLst>
            <pc:docMk/>
            <pc:sldMk cId="3416287822" sldId="914"/>
            <ac:spMk id="2" creationId="{243720E2-3309-9A9F-7EF6-0315869E7BB9}"/>
          </ac:spMkLst>
        </pc:spChg>
      </pc:sldChg>
      <pc:sldChg chg="delSp mod">
        <pc:chgData name="Johnson, Christopher A" userId="c66f8855-dc25-4ded-8465-904fcc28db4e" providerId="ADAL" clId="{76D14134-8208-43B0-8B77-F9C219A68559}" dt="2022-08-16T17:54:23.623" v="2085" actId="478"/>
        <pc:sldMkLst>
          <pc:docMk/>
          <pc:sldMk cId="4293859827" sldId="915"/>
        </pc:sldMkLst>
        <pc:spChg chg="del">
          <ac:chgData name="Johnson, Christopher A" userId="c66f8855-dc25-4ded-8465-904fcc28db4e" providerId="ADAL" clId="{76D14134-8208-43B0-8B77-F9C219A68559}" dt="2022-08-16T17:54:23.623" v="2085" actId="478"/>
          <ac:spMkLst>
            <pc:docMk/>
            <pc:sldMk cId="4293859827" sldId="915"/>
            <ac:spMk id="2" creationId="{D1CB76D3-3AF3-BCE6-0E3C-86FC2365B1B2}"/>
          </ac:spMkLst>
        </pc:spChg>
      </pc:sldChg>
      <pc:sldChg chg="delSp mod">
        <pc:chgData name="Johnson, Christopher A" userId="c66f8855-dc25-4ded-8465-904fcc28db4e" providerId="ADAL" clId="{76D14134-8208-43B0-8B77-F9C219A68559}" dt="2022-08-16T17:54:43.049" v="2088" actId="478"/>
        <pc:sldMkLst>
          <pc:docMk/>
          <pc:sldMk cId="1141484118" sldId="916"/>
        </pc:sldMkLst>
        <pc:spChg chg="del">
          <ac:chgData name="Johnson, Christopher A" userId="c66f8855-dc25-4ded-8465-904fcc28db4e" providerId="ADAL" clId="{76D14134-8208-43B0-8B77-F9C219A68559}" dt="2022-08-16T17:54:43.049" v="2088" actId="478"/>
          <ac:spMkLst>
            <pc:docMk/>
            <pc:sldMk cId="1141484118" sldId="916"/>
            <ac:spMk id="2" creationId="{0AC3E9CE-56F8-6FAD-4CA6-1CCDFBC7FE82}"/>
          </ac:spMkLst>
        </pc:spChg>
      </pc:sldChg>
      <pc:sldChg chg="delSp mod">
        <pc:chgData name="Johnson, Christopher A" userId="c66f8855-dc25-4ded-8465-904fcc28db4e" providerId="ADAL" clId="{76D14134-8208-43B0-8B77-F9C219A68559}" dt="2022-08-16T17:54:47.055" v="2089" actId="478"/>
        <pc:sldMkLst>
          <pc:docMk/>
          <pc:sldMk cId="1997045491" sldId="917"/>
        </pc:sldMkLst>
        <pc:spChg chg="del">
          <ac:chgData name="Johnson, Christopher A" userId="c66f8855-dc25-4ded-8465-904fcc28db4e" providerId="ADAL" clId="{76D14134-8208-43B0-8B77-F9C219A68559}" dt="2022-08-16T17:54:47.055" v="2089" actId="478"/>
          <ac:spMkLst>
            <pc:docMk/>
            <pc:sldMk cId="1997045491" sldId="917"/>
            <ac:spMk id="2" creationId="{C0B42A13-0DE3-8380-FDCC-026106C47A95}"/>
          </ac:spMkLst>
        </pc:spChg>
      </pc:sldChg>
      <pc:sldChg chg="delSp mod">
        <pc:chgData name="Johnson, Christopher A" userId="c66f8855-dc25-4ded-8465-904fcc28db4e" providerId="ADAL" clId="{76D14134-8208-43B0-8B77-F9C219A68559}" dt="2022-08-16T17:54:54.885" v="2090" actId="478"/>
        <pc:sldMkLst>
          <pc:docMk/>
          <pc:sldMk cId="4262169880" sldId="918"/>
        </pc:sldMkLst>
        <pc:spChg chg="del">
          <ac:chgData name="Johnson, Christopher A" userId="c66f8855-dc25-4ded-8465-904fcc28db4e" providerId="ADAL" clId="{76D14134-8208-43B0-8B77-F9C219A68559}" dt="2022-08-16T17:54:54.885" v="2090" actId="478"/>
          <ac:spMkLst>
            <pc:docMk/>
            <pc:sldMk cId="4262169880" sldId="918"/>
            <ac:spMk id="2" creationId="{D6CD2E10-1D51-EDD0-1B30-8A8CFB398440}"/>
          </ac:spMkLst>
        </pc:spChg>
      </pc:sldChg>
      <pc:sldChg chg="delSp mod">
        <pc:chgData name="Johnson, Christopher A" userId="c66f8855-dc25-4ded-8465-904fcc28db4e" providerId="ADAL" clId="{76D14134-8208-43B0-8B77-F9C219A68559}" dt="2022-08-16T17:55:04.945" v="2092" actId="478"/>
        <pc:sldMkLst>
          <pc:docMk/>
          <pc:sldMk cId="3919723230" sldId="919"/>
        </pc:sldMkLst>
        <pc:spChg chg="del">
          <ac:chgData name="Johnson, Christopher A" userId="c66f8855-dc25-4ded-8465-904fcc28db4e" providerId="ADAL" clId="{76D14134-8208-43B0-8B77-F9C219A68559}" dt="2022-08-16T17:55:04.945" v="2092" actId="478"/>
          <ac:spMkLst>
            <pc:docMk/>
            <pc:sldMk cId="3919723230" sldId="919"/>
            <ac:spMk id="2" creationId="{C02EC5B1-5A35-78DE-B71B-BBA015750100}"/>
          </ac:spMkLst>
        </pc:spChg>
      </pc:sldChg>
      <pc:sldChg chg="delSp mod">
        <pc:chgData name="Johnson, Christopher A" userId="c66f8855-dc25-4ded-8465-904fcc28db4e" providerId="ADAL" clId="{76D14134-8208-43B0-8B77-F9C219A68559}" dt="2022-08-16T17:55:08.230" v="2093" actId="478"/>
        <pc:sldMkLst>
          <pc:docMk/>
          <pc:sldMk cId="2739333964" sldId="920"/>
        </pc:sldMkLst>
        <pc:spChg chg="del">
          <ac:chgData name="Johnson, Christopher A" userId="c66f8855-dc25-4ded-8465-904fcc28db4e" providerId="ADAL" clId="{76D14134-8208-43B0-8B77-F9C219A68559}" dt="2022-08-16T17:55:08.230" v="2093" actId="478"/>
          <ac:spMkLst>
            <pc:docMk/>
            <pc:sldMk cId="2739333964" sldId="920"/>
            <ac:spMk id="2" creationId="{CC054D9E-19AF-832E-46F8-DC927491F709}"/>
          </ac:spMkLst>
        </pc:spChg>
      </pc:sldChg>
      <pc:sldChg chg="delSp mod">
        <pc:chgData name="Johnson, Christopher A" userId="c66f8855-dc25-4ded-8465-904fcc28db4e" providerId="ADAL" clId="{76D14134-8208-43B0-8B77-F9C219A68559}" dt="2022-08-16T17:55:12.514" v="2094" actId="478"/>
        <pc:sldMkLst>
          <pc:docMk/>
          <pc:sldMk cId="3410060958" sldId="922"/>
        </pc:sldMkLst>
        <pc:spChg chg="del">
          <ac:chgData name="Johnson, Christopher A" userId="c66f8855-dc25-4ded-8465-904fcc28db4e" providerId="ADAL" clId="{76D14134-8208-43B0-8B77-F9C219A68559}" dt="2022-08-16T17:55:12.514" v="2094" actId="478"/>
          <ac:spMkLst>
            <pc:docMk/>
            <pc:sldMk cId="3410060958" sldId="922"/>
            <ac:spMk id="2" creationId="{B7110708-87AC-BA68-1A36-172A02377CD8}"/>
          </ac:spMkLst>
        </pc:spChg>
      </pc:sldChg>
      <pc:sldChg chg="delSp mod">
        <pc:chgData name="Johnson, Christopher A" userId="c66f8855-dc25-4ded-8465-904fcc28db4e" providerId="ADAL" clId="{76D14134-8208-43B0-8B77-F9C219A68559}" dt="2022-08-16T17:55:15.622" v="2095" actId="478"/>
        <pc:sldMkLst>
          <pc:docMk/>
          <pc:sldMk cId="3641247008" sldId="923"/>
        </pc:sldMkLst>
        <pc:spChg chg="del">
          <ac:chgData name="Johnson, Christopher A" userId="c66f8855-dc25-4ded-8465-904fcc28db4e" providerId="ADAL" clId="{76D14134-8208-43B0-8B77-F9C219A68559}" dt="2022-08-16T17:55:15.622" v="2095" actId="478"/>
          <ac:spMkLst>
            <pc:docMk/>
            <pc:sldMk cId="3641247008" sldId="923"/>
            <ac:spMk id="2" creationId="{655793B5-491A-B23E-0043-987464E020BA}"/>
          </ac:spMkLst>
        </pc:spChg>
      </pc:sldChg>
      <pc:sldChg chg="delSp mod">
        <pc:chgData name="Johnson, Christopher A" userId="c66f8855-dc25-4ded-8465-904fcc28db4e" providerId="ADAL" clId="{76D14134-8208-43B0-8B77-F9C219A68559}" dt="2022-08-16T17:54:20.675" v="2084" actId="478"/>
        <pc:sldMkLst>
          <pc:docMk/>
          <pc:sldMk cId="935856506" sldId="924"/>
        </pc:sldMkLst>
        <pc:spChg chg="del">
          <ac:chgData name="Johnson, Christopher A" userId="c66f8855-dc25-4ded-8465-904fcc28db4e" providerId="ADAL" clId="{76D14134-8208-43B0-8B77-F9C219A68559}" dt="2022-08-16T17:54:20.675" v="2084" actId="478"/>
          <ac:spMkLst>
            <pc:docMk/>
            <pc:sldMk cId="935856506" sldId="924"/>
            <ac:spMk id="2" creationId="{ECFFBDF7-6062-FE74-C44C-94368029D1B1}"/>
          </ac:spMkLst>
        </pc:spChg>
      </pc:sldChg>
      <pc:sldChg chg="delSp mod">
        <pc:chgData name="Johnson, Christopher A" userId="c66f8855-dc25-4ded-8465-904fcc28db4e" providerId="ADAL" clId="{76D14134-8208-43B0-8B77-F9C219A68559}" dt="2022-08-16T17:55:01.859" v="2091" actId="478"/>
        <pc:sldMkLst>
          <pc:docMk/>
          <pc:sldMk cId="508211465" sldId="925"/>
        </pc:sldMkLst>
        <pc:spChg chg="del">
          <ac:chgData name="Johnson, Christopher A" userId="c66f8855-dc25-4ded-8465-904fcc28db4e" providerId="ADAL" clId="{76D14134-8208-43B0-8B77-F9C219A68559}" dt="2022-08-16T17:55:01.859" v="2091" actId="478"/>
          <ac:spMkLst>
            <pc:docMk/>
            <pc:sldMk cId="508211465" sldId="925"/>
            <ac:spMk id="2" creationId="{9C73779C-56D8-A448-E6BB-6D5009B01920}"/>
          </ac:spMkLst>
        </pc:spChg>
      </pc:sldChg>
      <pc:sldChg chg="delSp del mod">
        <pc:chgData name="Johnson, Christopher A" userId="c66f8855-dc25-4ded-8465-904fcc28db4e" providerId="ADAL" clId="{76D14134-8208-43B0-8B77-F9C219A68559}" dt="2022-08-16T21:38:20.400" v="2769" actId="2696"/>
        <pc:sldMkLst>
          <pc:docMk/>
          <pc:sldMk cId="498745132" sldId="932"/>
        </pc:sldMkLst>
        <pc:spChg chg="del">
          <ac:chgData name="Johnson, Christopher A" userId="c66f8855-dc25-4ded-8465-904fcc28db4e" providerId="ADAL" clId="{76D14134-8208-43B0-8B77-F9C219A68559}" dt="2022-08-16T21:11:41.249" v="2684" actId="478"/>
          <ac:spMkLst>
            <pc:docMk/>
            <pc:sldMk cId="498745132" sldId="932"/>
            <ac:spMk id="2" creationId="{48A6CF1F-36B5-3FD9-F075-EA6315CBDB0F}"/>
          </ac:spMkLst>
        </pc:spChg>
      </pc:sldChg>
      <pc:sldChg chg="del">
        <pc:chgData name="Johnson, Christopher A" userId="c66f8855-dc25-4ded-8465-904fcc28db4e" providerId="ADAL" clId="{76D14134-8208-43B0-8B77-F9C219A68559}" dt="2022-08-16T21:39:12.595" v="2778" actId="2696"/>
        <pc:sldMkLst>
          <pc:docMk/>
          <pc:sldMk cId="1948464219" sldId="933"/>
        </pc:sldMkLst>
      </pc:sldChg>
      <pc:sldChg chg="addSp delSp modSp mod">
        <pc:chgData name="Johnson, Christopher A" userId="c66f8855-dc25-4ded-8465-904fcc28db4e" providerId="ADAL" clId="{76D14134-8208-43B0-8B77-F9C219A68559}" dt="2022-08-16T21:45:08.508" v="2833" actId="1076"/>
        <pc:sldMkLst>
          <pc:docMk/>
          <pc:sldMk cId="3250164719" sldId="942"/>
        </pc:sldMkLst>
        <pc:spChg chg="del">
          <ac:chgData name="Johnson, Christopher A" userId="c66f8855-dc25-4ded-8465-904fcc28db4e" providerId="ADAL" clId="{76D14134-8208-43B0-8B77-F9C219A68559}" dt="2022-08-16T21:39:54.552" v="2792" actId="478"/>
          <ac:spMkLst>
            <pc:docMk/>
            <pc:sldMk cId="3250164719" sldId="942"/>
            <ac:spMk id="2" creationId="{3FC00154-6438-03C8-20CB-774292C8A6A3}"/>
          </ac:spMkLst>
        </pc:spChg>
        <pc:spChg chg="mod">
          <ac:chgData name="Johnson, Christopher A" userId="c66f8855-dc25-4ded-8465-904fcc28db4e" providerId="ADAL" clId="{76D14134-8208-43B0-8B77-F9C219A68559}" dt="2022-08-16T21:40:28.116" v="2799" actId="1076"/>
          <ac:spMkLst>
            <pc:docMk/>
            <pc:sldMk cId="3250164719" sldId="942"/>
            <ac:spMk id="8" creationId="{A127D95C-4C2C-D508-E010-2B9C0A55B3C6}"/>
          </ac:spMkLst>
        </pc:spChg>
        <pc:spChg chg="add mod">
          <ac:chgData name="Johnson, Christopher A" userId="c66f8855-dc25-4ded-8465-904fcc28db4e" providerId="ADAL" clId="{76D14134-8208-43B0-8B77-F9C219A68559}" dt="2022-08-16T21:45:08.508" v="2833" actId="1076"/>
          <ac:spMkLst>
            <pc:docMk/>
            <pc:sldMk cId="3250164719" sldId="942"/>
            <ac:spMk id="11" creationId="{DEAD9802-E89F-B83A-022F-53D47C73DABF}"/>
          </ac:spMkLst>
        </pc:spChg>
        <pc:spChg chg="add mod">
          <ac:chgData name="Johnson, Christopher A" userId="c66f8855-dc25-4ded-8465-904fcc28db4e" providerId="ADAL" clId="{76D14134-8208-43B0-8B77-F9C219A68559}" dt="2022-08-16T21:45:00.171" v="2831"/>
          <ac:spMkLst>
            <pc:docMk/>
            <pc:sldMk cId="3250164719" sldId="942"/>
            <ac:spMk id="13" creationId="{4DDEDAA0-B87D-C1BA-8A22-49D839F38CC2}"/>
          </ac:spMkLst>
        </pc:spChg>
        <pc:graphicFrameChg chg="add mod modGraphic">
          <ac:chgData name="Johnson, Christopher A" userId="c66f8855-dc25-4ded-8465-904fcc28db4e" providerId="ADAL" clId="{76D14134-8208-43B0-8B77-F9C219A68559}" dt="2022-08-16T21:45:04.989" v="2832" actId="1076"/>
          <ac:graphicFrameMkLst>
            <pc:docMk/>
            <pc:sldMk cId="3250164719" sldId="942"/>
            <ac:graphicFrameMk id="10" creationId="{1D056164-EFF6-3EF7-E097-67CA20F73323}"/>
          </ac:graphicFrameMkLst>
        </pc:graphicFrameChg>
        <pc:picChg chg="mod">
          <ac:chgData name="Johnson, Christopher A" userId="c66f8855-dc25-4ded-8465-904fcc28db4e" providerId="ADAL" clId="{76D14134-8208-43B0-8B77-F9C219A68559}" dt="2022-08-16T21:40:34.083" v="2801" actId="1076"/>
          <ac:picMkLst>
            <pc:docMk/>
            <pc:sldMk cId="3250164719" sldId="942"/>
            <ac:picMk id="5" creationId="{60DDFDA3-7690-1772-17EC-6C6EF5743103}"/>
          </ac:picMkLst>
        </pc:picChg>
        <pc:picChg chg="mod">
          <ac:chgData name="Johnson, Christopher A" userId="c66f8855-dc25-4ded-8465-904fcc28db4e" providerId="ADAL" clId="{76D14134-8208-43B0-8B77-F9C219A68559}" dt="2022-08-16T21:40:30.555" v="2800" actId="1076"/>
          <ac:picMkLst>
            <pc:docMk/>
            <pc:sldMk cId="3250164719" sldId="942"/>
            <ac:picMk id="7" creationId="{5702111F-18E4-CA9E-9B9E-A783F0C5F2F5}"/>
          </ac:picMkLst>
        </pc:picChg>
        <pc:picChg chg="add mod">
          <ac:chgData name="Johnson, Christopher A" userId="c66f8855-dc25-4ded-8465-904fcc28db4e" providerId="ADAL" clId="{76D14134-8208-43B0-8B77-F9C219A68559}" dt="2022-08-16T21:44:53.864" v="2830"/>
          <ac:picMkLst>
            <pc:docMk/>
            <pc:sldMk cId="3250164719" sldId="942"/>
            <ac:picMk id="12" creationId="{D0BC2259-A66A-D1DA-5655-259D8F0C0ED4}"/>
          </ac:picMkLst>
        </pc:picChg>
      </pc:sldChg>
      <pc:sldChg chg="addSp delSp modSp add mod">
        <pc:chgData name="Johnson, Christopher A" userId="c66f8855-dc25-4ded-8465-904fcc28db4e" providerId="ADAL" clId="{76D14134-8208-43B0-8B77-F9C219A68559}" dt="2022-08-16T21:39:09.748" v="2777" actId="1076"/>
        <pc:sldMkLst>
          <pc:docMk/>
          <pc:sldMk cId="3051283079" sldId="944"/>
        </pc:sldMkLst>
        <pc:spChg chg="del">
          <ac:chgData name="Johnson, Christopher A" userId="c66f8855-dc25-4ded-8465-904fcc28db4e" providerId="ADAL" clId="{76D14134-8208-43B0-8B77-F9C219A68559}" dt="2022-08-16T20:23:31.918" v="2103" actId="478"/>
          <ac:spMkLst>
            <pc:docMk/>
            <pc:sldMk cId="3051283079" sldId="944"/>
            <ac:spMk id="2" creationId="{8E84CF54-B8E3-4080-8BB6-F2A8FC126551}"/>
          </ac:spMkLst>
        </pc:spChg>
        <pc:spChg chg="del">
          <ac:chgData name="Johnson, Christopher A" userId="c66f8855-dc25-4ded-8465-904fcc28db4e" providerId="ADAL" clId="{76D14134-8208-43B0-8B77-F9C219A68559}" dt="2022-08-16T20:23:30.051" v="2102" actId="478"/>
          <ac:spMkLst>
            <pc:docMk/>
            <pc:sldMk cId="3051283079" sldId="944"/>
            <ac:spMk id="7" creationId="{07AD779A-FEAE-4336-AAB8-68154714CDAB}"/>
          </ac:spMkLst>
        </pc:spChg>
        <pc:spChg chg="mod">
          <ac:chgData name="Johnson, Christopher A" userId="c66f8855-dc25-4ded-8465-904fcc28db4e" providerId="ADAL" clId="{76D14134-8208-43B0-8B77-F9C219A68559}" dt="2022-08-16T21:39:09.748" v="2777" actId="1076"/>
          <ac:spMkLst>
            <pc:docMk/>
            <pc:sldMk cId="3051283079" sldId="944"/>
            <ac:spMk id="10" creationId="{4B0C6E11-E9AA-DBAF-17C8-8381F68A63C5}"/>
          </ac:spMkLst>
        </pc:spChg>
        <pc:spChg chg="add del mod">
          <ac:chgData name="Johnson, Christopher A" userId="c66f8855-dc25-4ded-8465-904fcc28db4e" providerId="ADAL" clId="{76D14134-8208-43B0-8B77-F9C219A68559}" dt="2022-08-16T20:23:34.731" v="2104" actId="478"/>
          <ac:spMkLst>
            <pc:docMk/>
            <pc:sldMk cId="3051283079" sldId="944"/>
            <ac:spMk id="11" creationId="{38096F89-F14F-45BF-FB94-32CB72544FA2}"/>
          </ac:spMkLst>
        </pc:spChg>
        <pc:spChg chg="add del mod">
          <ac:chgData name="Johnson, Christopher A" userId="c66f8855-dc25-4ded-8465-904fcc28db4e" providerId="ADAL" clId="{76D14134-8208-43B0-8B77-F9C219A68559}" dt="2022-08-16T21:21:59.160" v="2752" actId="478"/>
          <ac:spMkLst>
            <pc:docMk/>
            <pc:sldMk cId="3051283079" sldId="944"/>
            <ac:spMk id="13" creationId="{950F21F3-AFDD-C350-6D53-2AB0952AADE1}"/>
          </ac:spMkLst>
        </pc:spChg>
        <pc:spChg chg="add mod">
          <ac:chgData name="Johnson, Christopher A" userId="c66f8855-dc25-4ded-8465-904fcc28db4e" providerId="ADAL" clId="{76D14134-8208-43B0-8B77-F9C219A68559}" dt="2022-08-16T21:38:36.061" v="2770"/>
          <ac:spMkLst>
            <pc:docMk/>
            <pc:sldMk cId="3051283079" sldId="944"/>
            <ac:spMk id="16" creationId="{B04D6D86-F5F0-3981-EC6D-1AB34DBCE364}"/>
          </ac:spMkLst>
        </pc:spChg>
        <pc:graphicFrameChg chg="mod modGraphic">
          <ac:chgData name="Johnson, Christopher A" userId="c66f8855-dc25-4ded-8465-904fcc28db4e" providerId="ADAL" clId="{76D14134-8208-43B0-8B77-F9C219A68559}" dt="2022-08-16T21:39:07.861" v="2776" actId="1076"/>
          <ac:graphicFrameMkLst>
            <pc:docMk/>
            <pc:sldMk cId="3051283079" sldId="944"/>
            <ac:graphicFrameMk id="8" creationId="{6BD7A18C-5184-1B53-C126-71CBE54AE4D2}"/>
          </ac:graphicFrameMkLst>
        </pc:graphicFrameChg>
        <pc:picChg chg="del">
          <ac:chgData name="Johnson, Christopher A" userId="c66f8855-dc25-4ded-8465-904fcc28db4e" providerId="ADAL" clId="{76D14134-8208-43B0-8B77-F9C219A68559}" dt="2022-08-16T20:23:27.166" v="2101" actId="478"/>
          <ac:picMkLst>
            <pc:docMk/>
            <pc:sldMk cId="3051283079" sldId="944"/>
            <ac:picMk id="6" creationId="{B3B21C8D-90AA-4912-9C9C-26CF4DBB724A}"/>
          </ac:picMkLst>
        </pc:picChg>
        <pc:picChg chg="mod">
          <ac:chgData name="Johnson, Christopher A" userId="c66f8855-dc25-4ded-8465-904fcc28db4e" providerId="ADAL" clId="{76D14134-8208-43B0-8B77-F9C219A68559}" dt="2022-08-16T20:35:43.532" v="2328" actId="1076"/>
          <ac:picMkLst>
            <pc:docMk/>
            <pc:sldMk cId="3051283079" sldId="944"/>
            <ac:picMk id="9" creationId="{5407753D-B64C-FCEB-9013-21C0FFD97CB0}"/>
          </ac:picMkLst>
        </pc:picChg>
        <pc:picChg chg="add del mod">
          <ac:chgData name="Johnson, Christopher A" userId="c66f8855-dc25-4ded-8465-904fcc28db4e" providerId="ADAL" clId="{76D14134-8208-43B0-8B77-F9C219A68559}" dt="2022-08-16T21:21:56.980" v="2751" actId="478"/>
          <ac:picMkLst>
            <pc:docMk/>
            <pc:sldMk cId="3051283079" sldId="944"/>
            <ac:picMk id="12" creationId="{A002A563-3202-62ED-B899-08CC478B01A5}"/>
          </ac:picMkLst>
        </pc:picChg>
        <pc:picChg chg="add mod">
          <ac:chgData name="Johnson, Christopher A" userId="c66f8855-dc25-4ded-8465-904fcc28db4e" providerId="ADAL" clId="{76D14134-8208-43B0-8B77-F9C219A68559}" dt="2022-08-16T21:38:36.061" v="2770"/>
          <ac:picMkLst>
            <pc:docMk/>
            <pc:sldMk cId="3051283079" sldId="944"/>
            <ac:picMk id="14" creationId="{C798EDE9-29CB-DECE-E00C-12B610B28BEB}"/>
          </ac:picMkLst>
        </pc:picChg>
        <pc:picChg chg="add mod">
          <ac:chgData name="Johnson, Christopher A" userId="c66f8855-dc25-4ded-8465-904fcc28db4e" providerId="ADAL" clId="{76D14134-8208-43B0-8B77-F9C219A68559}" dt="2022-08-16T21:38:36.061" v="2770"/>
          <ac:picMkLst>
            <pc:docMk/>
            <pc:sldMk cId="3051283079" sldId="944"/>
            <ac:picMk id="15" creationId="{F93C5DA6-73B7-C786-641D-89C5665EF6BA}"/>
          </ac:picMkLst>
        </pc:picChg>
      </pc:sldChg>
      <pc:sldChg chg="new del">
        <pc:chgData name="Johnson, Christopher A" userId="c66f8855-dc25-4ded-8465-904fcc28db4e" providerId="ADAL" clId="{76D14134-8208-43B0-8B77-F9C219A68559}" dt="2022-08-16T20:23:17.936" v="2099" actId="47"/>
        <pc:sldMkLst>
          <pc:docMk/>
          <pc:sldMk cId="3574764502" sldId="944"/>
        </pc:sldMkLst>
      </pc:sldChg>
      <pc:sldChg chg="addSp delSp modSp add mod">
        <pc:chgData name="Johnson, Christopher A" userId="c66f8855-dc25-4ded-8465-904fcc28db4e" providerId="ADAL" clId="{76D14134-8208-43B0-8B77-F9C219A68559}" dt="2022-08-16T21:15:56.489" v="2741" actId="478"/>
        <pc:sldMkLst>
          <pc:docMk/>
          <pc:sldMk cId="101290642" sldId="946"/>
        </pc:sldMkLst>
        <pc:spChg chg="del">
          <ac:chgData name="Johnson, Christopher A" userId="c66f8855-dc25-4ded-8465-904fcc28db4e" providerId="ADAL" clId="{76D14134-8208-43B0-8B77-F9C219A68559}" dt="2022-08-16T20:51:52.593" v="2486" actId="478"/>
          <ac:spMkLst>
            <pc:docMk/>
            <pc:sldMk cId="101290642" sldId="946"/>
            <ac:spMk id="13" creationId="{17813D25-F7C8-26E1-28E5-68D3D99F5971}"/>
          </ac:spMkLst>
        </pc:spChg>
        <pc:spChg chg="add mod">
          <ac:chgData name="Johnson, Christopher A" userId="c66f8855-dc25-4ded-8465-904fcc28db4e" providerId="ADAL" clId="{76D14134-8208-43B0-8B77-F9C219A68559}" dt="2022-08-16T21:15:39.311" v="2739" actId="1076"/>
          <ac:spMkLst>
            <pc:docMk/>
            <pc:sldMk cId="101290642" sldId="946"/>
            <ac:spMk id="14" creationId="{F055891C-8CF5-F27B-034E-E7C8BAB3A70F}"/>
          </ac:spMkLst>
        </pc:spChg>
        <pc:spChg chg="add del mod">
          <ac:chgData name="Johnson, Christopher A" userId="c66f8855-dc25-4ded-8465-904fcc28db4e" providerId="ADAL" clId="{76D14134-8208-43B0-8B77-F9C219A68559}" dt="2022-08-16T21:15:56.489" v="2741" actId="478"/>
          <ac:spMkLst>
            <pc:docMk/>
            <pc:sldMk cId="101290642" sldId="946"/>
            <ac:spMk id="15" creationId="{AF25D243-128D-EA1A-0DF1-B6C15B9D1681}"/>
          </ac:spMkLst>
        </pc:spChg>
        <pc:spChg chg="del">
          <ac:chgData name="Johnson, Christopher A" userId="c66f8855-dc25-4ded-8465-904fcc28db4e" providerId="ADAL" clId="{76D14134-8208-43B0-8B77-F9C219A68559}" dt="2022-08-16T20:51:57.071" v="2488" actId="478"/>
          <ac:spMkLst>
            <pc:docMk/>
            <pc:sldMk cId="101290642" sldId="946"/>
            <ac:spMk id="16" creationId="{EF979459-B600-6BB8-73A0-6632BB0FD161}"/>
          </ac:spMkLst>
        </pc:spChg>
        <pc:spChg chg="mod">
          <ac:chgData name="Johnson, Christopher A" userId="c66f8855-dc25-4ded-8465-904fcc28db4e" providerId="ADAL" clId="{76D14134-8208-43B0-8B77-F9C219A68559}" dt="2022-08-16T21:14:52.791" v="2722" actId="1076"/>
          <ac:spMkLst>
            <pc:docMk/>
            <pc:sldMk cId="101290642" sldId="946"/>
            <ac:spMk id="17" creationId="{327A76CF-9ADD-AC06-00CD-DD56283E9D05}"/>
          </ac:spMkLst>
        </pc:spChg>
        <pc:graphicFrameChg chg="del">
          <ac:chgData name="Johnson, Christopher A" userId="c66f8855-dc25-4ded-8465-904fcc28db4e" providerId="ADAL" clId="{76D14134-8208-43B0-8B77-F9C219A68559}" dt="2022-08-16T20:55:17.069" v="2542" actId="478"/>
          <ac:graphicFrameMkLst>
            <pc:docMk/>
            <pc:sldMk cId="101290642" sldId="946"/>
            <ac:graphicFrameMk id="2" creationId="{7B1EAAD1-C348-2C06-00A6-BC1DF3E2401C}"/>
          </ac:graphicFrameMkLst>
        </pc:graphicFrameChg>
        <pc:graphicFrameChg chg="add mod modGraphic">
          <ac:chgData name="Johnson, Christopher A" userId="c66f8855-dc25-4ded-8465-904fcc28db4e" providerId="ADAL" clId="{76D14134-8208-43B0-8B77-F9C219A68559}" dt="2022-08-16T21:14:48.896" v="2721" actId="1076"/>
          <ac:graphicFrameMkLst>
            <pc:docMk/>
            <pc:sldMk cId="101290642" sldId="946"/>
            <ac:graphicFrameMk id="9" creationId="{956FF7B2-F56F-C5AB-B974-AC0A91AF7AA7}"/>
          </ac:graphicFrameMkLst>
        </pc:graphicFrameChg>
        <pc:graphicFrameChg chg="del">
          <ac:chgData name="Johnson, Christopher A" userId="c66f8855-dc25-4ded-8465-904fcc28db4e" providerId="ADAL" clId="{76D14134-8208-43B0-8B77-F9C219A68559}" dt="2022-08-16T20:51:55.530" v="2487" actId="478"/>
          <ac:graphicFrameMkLst>
            <pc:docMk/>
            <pc:sldMk cId="101290642" sldId="946"/>
            <ac:graphicFrameMk id="11" creationId="{6FF957A6-52BB-365A-1813-03B8EFC6AB50}"/>
          </ac:graphicFrameMkLst>
        </pc:graphicFrameChg>
        <pc:picChg chg="add mod">
          <ac:chgData name="Johnson, Christopher A" userId="c66f8855-dc25-4ded-8465-904fcc28db4e" providerId="ADAL" clId="{76D14134-8208-43B0-8B77-F9C219A68559}" dt="2022-08-16T21:15:36.601" v="2738" actId="1076"/>
          <ac:picMkLst>
            <pc:docMk/>
            <pc:sldMk cId="101290642" sldId="946"/>
            <ac:picMk id="10" creationId="{BB57269E-A26E-8FE6-E80B-144A19CC5207}"/>
          </ac:picMkLst>
        </pc:picChg>
        <pc:picChg chg="add mod">
          <ac:chgData name="Johnson, Christopher A" userId="c66f8855-dc25-4ded-8465-904fcc28db4e" providerId="ADAL" clId="{76D14134-8208-43B0-8B77-F9C219A68559}" dt="2022-08-16T21:15:34.224" v="2737" actId="1076"/>
          <ac:picMkLst>
            <pc:docMk/>
            <pc:sldMk cId="101290642" sldId="946"/>
            <ac:picMk id="12" creationId="{8A197E7E-74F8-C749-0E4A-13E06193C445}"/>
          </ac:picMkLst>
        </pc:picChg>
      </pc:sldChg>
      <pc:sldChg chg="addSp delSp modSp add mod">
        <pc:chgData name="Johnson, Christopher A" userId="c66f8855-dc25-4ded-8465-904fcc28db4e" providerId="ADAL" clId="{76D14134-8208-43B0-8B77-F9C219A68559}" dt="2022-08-16T21:23:29.721" v="2768" actId="1076"/>
        <pc:sldMkLst>
          <pc:docMk/>
          <pc:sldMk cId="3648807107" sldId="948"/>
        </pc:sldMkLst>
        <pc:spChg chg="del">
          <ac:chgData name="Johnson, Christopher A" userId="c66f8855-dc25-4ded-8465-904fcc28db4e" providerId="ADAL" clId="{76D14134-8208-43B0-8B77-F9C219A68559}" dt="2022-08-16T21:22:14.076" v="2756" actId="478"/>
          <ac:spMkLst>
            <pc:docMk/>
            <pc:sldMk cId="3648807107" sldId="948"/>
            <ac:spMk id="2" creationId="{8E84CF54-B8E3-4080-8BB6-F2A8FC126551}"/>
          </ac:spMkLst>
        </pc:spChg>
        <pc:spChg chg="add del mod">
          <ac:chgData name="Johnson, Christopher A" userId="c66f8855-dc25-4ded-8465-904fcc28db4e" providerId="ADAL" clId="{76D14134-8208-43B0-8B77-F9C219A68559}" dt="2022-08-16T21:22:17.055" v="2758" actId="478"/>
          <ac:spMkLst>
            <pc:docMk/>
            <pc:sldMk cId="3648807107" sldId="948"/>
            <ac:spMk id="6" creationId="{91B53080-664B-CA40-2EF3-0189EDE8B41F}"/>
          </ac:spMkLst>
        </pc:spChg>
        <pc:picChg chg="add mod modCrop">
          <ac:chgData name="Johnson, Christopher A" userId="c66f8855-dc25-4ded-8465-904fcc28db4e" providerId="ADAL" clId="{76D14134-8208-43B0-8B77-F9C219A68559}" dt="2022-08-16T21:23:29.721" v="2768" actId="1076"/>
          <ac:picMkLst>
            <pc:docMk/>
            <pc:sldMk cId="3648807107" sldId="948"/>
            <ac:picMk id="8" creationId="{31E830C8-ADF6-6F1D-F1C8-295700A4C224}"/>
          </ac:picMkLst>
        </pc:picChg>
        <pc:picChg chg="del">
          <ac:chgData name="Johnson, Christopher A" userId="c66f8855-dc25-4ded-8465-904fcc28db4e" providerId="ADAL" clId="{76D14134-8208-43B0-8B77-F9C219A68559}" dt="2022-08-16T21:22:15.769" v="2757" actId="478"/>
          <ac:picMkLst>
            <pc:docMk/>
            <pc:sldMk cId="3648807107" sldId="948"/>
            <ac:picMk id="11" creationId="{C339DF12-3B32-B361-4491-BA2743A41FD9}"/>
          </ac:picMkLst>
        </pc:picChg>
      </pc:sldChg>
      <pc:sldChg chg="add del setBg">
        <pc:chgData name="Johnson, Christopher A" userId="c66f8855-dc25-4ded-8465-904fcc28db4e" providerId="ADAL" clId="{76D14134-8208-43B0-8B77-F9C219A68559}" dt="2022-08-16T21:44:50.389" v="2829"/>
        <pc:sldMkLst>
          <pc:docMk/>
          <pc:sldMk cId="1628236642" sldId="950"/>
        </pc:sldMkLst>
      </pc:sldChg>
    </pc:docChg>
  </pc:docChgLst>
  <pc:docChgLst>
    <pc:chgData name="Nelson, Cameron" userId="cddd3ed7-b2a7-4837-a1ef-0bb3a1f10e3d" providerId="ADAL" clId="{664A6775-BA49-4FC2-8099-C074211446DF}"/>
    <pc:docChg chg="undo redo custSel addSld delSld modSld sldOrd modSection">
      <pc:chgData name="Nelson, Cameron" userId="cddd3ed7-b2a7-4837-a1ef-0bb3a1f10e3d" providerId="ADAL" clId="{664A6775-BA49-4FC2-8099-C074211446DF}" dt="2022-08-18T17:06:54.490" v="5263" actId="1076"/>
      <pc:docMkLst>
        <pc:docMk/>
      </pc:docMkLst>
      <pc:sldChg chg="modSp mod">
        <pc:chgData name="Nelson, Cameron" userId="cddd3ed7-b2a7-4837-a1ef-0bb3a1f10e3d" providerId="ADAL" clId="{664A6775-BA49-4FC2-8099-C074211446DF}" dt="2022-08-16T22:35:11.740" v="4964"/>
        <pc:sldMkLst>
          <pc:docMk/>
          <pc:sldMk cId="1662591780" sldId="363"/>
        </pc:sldMkLst>
        <pc:graphicFrameChg chg="mod modGraphic">
          <ac:chgData name="Nelson, Cameron" userId="cddd3ed7-b2a7-4837-a1ef-0bb3a1f10e3d" providerId="ADAL" clId="{664A6775-BA49-4FC2-8099-C074211446DF}" dt="2022-08-16T22:35:11.740" v="4964"/>
          <ac:graphicFrameMkLst>
            <pc:docMk/>
            <pc:sldMk cId="1662591780" sldId="363"/>
            <ac:graphicFrameMk id="8" creationId="{8F8A2A42-A095-4C56-80D3-485A0C9832D2}"/>
          </ac:graphicFrameMkLst>
        </pc:graphicFrameChg>
      </pc:sldChg>
      <pc:sldChg chg="addSp delSp modSp mod">
        <pc:chgData name="Nelson, Cameron" userId="cddd3ed7-b2a7-4837-a1ef-0bb3a1f10e3d" providerId="ADAL" clId="{664A6775-BA49-4FC2-8099-C074211446DF}" dt="2022-08-16T21:20:36.236" v="4379" actId="20577"/>
        <pc:sldMkLst>
          <pc:docMk/>
          <pc:sldMk cId="527597341" sldId="770"/>
        </pc:sldMkLst>
        <pc:spChg chg="mod">
          <ac:chgData name="Nelson, Cameron" userId="cddd3ed7-b2a7-4837-a1ef-0bb3a1f10e3d" providerId="ADAL" clId="{664A6775-BA49-4FC2-8099-C074211446DF}" dt="2022-08-16T19:29:56.227" v="2383" actId="1076"/>
          <ac:spMkLst>
            <pc:docMk/>
            <pc:sldMk cId="527597341" sldId="770"/>
            <ac:spMk id="4" creationId="{00000000-0000-0000-0000-000000000000}"/>
          </ac:spMkLst>
        </pc:spChg>
        <pc:spChg chg="mod">
          <ac:chgData name="Nelson, Cameron" userId="cddd3ed7-b2a7-4837-a1ef-0bb3a1f10e3d" providerId="ADAL" clId="{664A6775-BA49-4FC2-8099-C074211446DF}" dt="2022-08-16T21:20:36.236" v="4379" actId="20577"/>
          <ac:spMkLst>
            <pc:docMk/>
            <pc:sldMk cId="527597341" sldId="770"/>
            <ac:spMk id="9" creationId="{8C6424BB-F252-76B1-D58B-DA906D3B0078}"/>
          </ac:spMkLst>
        </pc:spChg>
        <pc:picChg chg="add mod modCrop">
          <ac:chgData name="Nelson, Cameron" userId="cddd3ed7-b2a7-4837-a1ef-0bb3a1f10e3d" providerId="ADAL" clId="{664A6775-BA49-4FC2-8099-C074211446DF}" dt="2022-08-16T19:30:01.587" v="2386" actId="1076"/>
          <ac:picMkLst>
            <pc:docMk/>
            <pc:sldMk cId="527597341" sldId="770"/>
            <ac:picMk id="5" creationId="{0E11B8C8-0733-0234-60E6-AA5454266668}"/>
          </ac:picMkLst>
        </pc:picChg>
        <pc:picChg chg="del">
          <ac:chgData name="Nelson, Cameron" userId="cddd3ed7-b2a7-4837-a1ef-0bb3a1f10e3d" providerId="ADAL" clId="{664A6775-BA49-4FC2-8099-C074211446DF}" dt="2022-08-16T19:28:02.439" v="2366" actId="21"/>
          <ac:picMkLst>
            <pc:docMk/>
            <pc:sldMk cId="527597341" sldId="770"/>
            <ac:picMk id="8" creationId="{6F89AEDD-264F-2B07-8A01-1976A7779106}"/>
          </ac:picMkLst>
        </pc:picChg>
      </pc:sldChg>
      <pc:sldChg chg="mod modShow">
        <pc:chgData name="Nelson, Cameron" userId="cddd3ed7-b2a7-4837-a1ef-0bb3a1f10e3d" providerId="ADAL" clId="{664A6775-BA49-4FC2-8099-C074211446DF}" dt="2022-08-16T19:46:21.008" v="3443" actId="729"/>
        <pc:sldMkLst>
          <pc:docMk/>
          <pc:sldMk cId="382778824" sldId="778"/>
        </pc:sldMkLst>
      </pc:sldChg>
      <pc:sldChg chg="mod modShow">
        <pc:chgData name="Nelson, Cameron" userId="cddd3ed7-b2a7-4837-a1ef-0bb3a1f10e3d" providerId="ADAL" clId="{664A6775-BA49-4FC2-8099-C074211446DF}" dt="2022-08-16T19:46:22.675" v="3444" actId="729"/>
        <pc:sldMkLst>
          <pc:docMk/>
          <pc:sldMk cId="3528051016" sldId="822"/>
        </pc:sldMkLst>
      </pc:sldChg>
      <pc:sldChg chg="modSp mod">
        <pc:chgData name="Nelson, Cameron" userId="cddd3ed7-b2a7-4837-a1ef-0bb3a1f10e3d" providerId="ADAL" clId="{664A6775-BA49-4FC2-8099-C074211446DF}" dt="2022-08-18T17:06:54.490" v="5263" actId="1076"/>
        <pc:sldMkLst>
          <pc:docMk/>
          <pc:sldMk cId="1505314397" sldId="842"/>
        </pc:sldMkLst>
        <pc:graphicFrameChg chg="mod">
          <ac:chgData name="Nelson, Cameron" userId="cddd3ed7-b2a7-4837-a1ef-0bb3a1f10e3d" providerId="ADAL" clId="{664A6775-BA49-4FC2-8099-C074211446DF}" dt="2022-08-18T17:06:54.490" v="5263" actId="1076"/>
          <ac:graphicFrameMkLst>
            <pc:docMk/>
            <pc:sldMk cId="1505314397" sldId="842"/>
            <ac:graphicFrameMk id="7" creationId="{AE186AC3-636D-A3A7-5256-92BE388BFDE8}"/>
          </ac:graphicFrameMkLst>
        </pc:graphicFrameChg>
      </pc:sldChg>
      <pc:sldChg chg="addSp delSp modSp mod ord">
        <pc:chgData name="Nelson, Cameron" userId="cddd3ed7-b2a7-4837-a1ef-0bb3a1f10e3d" providerId="ADAL" clId="{664A6775-BA49-4FC2-8099-C074211446DF}" dt="2022-08-16T22:26:06.182" v="4902" actId="1076"/>
        <pc:sldMkLst>
          <pc:docMk/>
          <pc:sldMk cId="3252562178" sldId="844"/>
        </pc:sldMkLst>
        <pc:spChg chg="mod">
          <ac:chgData name="Nelson, Cameron" userId="cddd3ed7-b2a7-4837-a1ef-0bb3a1f10e3d" providerId="ADAL" clId="{664A6775-BA49-4FC2-8099-C074211446DF}" dt="2022-08-16T22:24:00.157" v="4883" actId="1076"/>
          <ac:spMkLst>
            <pc:docMk/>
            <pc:sldMk cId="3252562178" sldId="844"/>
            <ac:spMk id="13" creationId="{777BAB1D-84F4-D627-569E-FCEFBBA28301}"/>
          </ac:spMkLst>
        </pc:spChg>
        <pc:spChg chg="mod">
          <ac:chgData name="Nelson, Cameron" userId="cddd3ed7-b2a7-4837-a1ef-0bb3a1f10e3d" providerId="ADAL" clId="{664A6775-BA49-4FC2-8099-C074211446DF}" dt="2022-08-16T19:46:51.607" v="3480" actId="1076"/>
          <ac:spMkLst>
            <pc:docMk/>
            <pc:sldMk cId="3252562178" sldId="844"/>
            <ac:spMk id="15" creationId="{1F543566-1303-6F82-420E-C189B76624FA}"/>
          </ac:spMkLst>
        </pc:spChg>
        <pc:graphicFrameChg chg="del">
          <ac:chgData name="Nelson, Cameron" userId="cddd3ed7-b2a7-4837-a1ef-0bb3a1f10e3d" providerId="ADAL" clId="{664A6775-BA49-4FC2-8099-C074211446DF}" dt="2022-08-16T19:47:45.861" v="3488" actId="21"/>
          <ac:graphicFrameMkLst>
            <pc:docMk/>
            <pc:sldMk cId="3252562178" sldId="844"/>
            <ac:graphicFrameMk id="6" creationId="{B00CF726-ED3C-D37C-3DE3-E07019569C4D}"/>
          </ac:graphicFrameMkLst>
        </pc:graphicFrameChg>
        <pc:graphicFrameChg chg="add del mod modGraphic">
          <ac:chgData name="Nelson, Cameron" userId="cddd3ed7-b2a7-4837-a1ef-0bb3a1f10e3d" providerId="ADAL" clId="{664A6775-BA49-4FC2-8099-C074211446DF}" dt="2022-08-16T21:06:12.641" v="4166" actId="21"/>
          <ac:graphicFrameMkLst>
            <pc:docMk/>
            <pc:sldMk cId="3252562178" sldId="844"/>
            <ac:graphicFrameMk id="7" creationId="{52E6A9DA-AE78-897E-1F2F-66EA7107E603}"/>
          </ac:graphicFrameMkLst>
        </pc:graphicFrameChg>
        <pc:graphicFrameChg chg="add del mod modGraphic">
          <ac:chgData name="Nelson, Cameron" userId="cddd3ed7-b2a7-4837-a1ef-0bb3a1f10e3d" providerId="ADAL" clId="{664A6775-BA49-4FC2-8099-C074211446DF}" dt="2022-08-16T21:53:51.168" v="4537" actId="21"/>
          <ac:graphicFrameMkLst>
            <pc:docMk/>
            <pc:sldMk cId="3252562178" sldId="844"/>
            <ac:graphicFrameMk id="9" creationId="{CA4A436E-B3BA-D35B-50C2-27DEB301876A}"/>
          </ac:graphicFrameMkLst>
        </pc:graphicFrameChg>
        <pc:graphicFrameChg chg="add del mod modGraphic">
          <ac:chgData name="Nelson, Cameron" userId="cddd3ed7-b2a7-4837-a1ef-0bb3a1f10e3d" providerId="ADAL" clId="{664A6775-BA49-4FC2-8099-C074211446DF}" dt="2022-08-16T22:03:38.271" v="4626" actId="21"/>
          <ac:graphicFrameMkLst>
            <pc:docMk/>
            <pc:sldMk cId="3252562178" sldId="844"/>
            <ac:graphicFrameMk id="16" creationId="{0151E43B-BE5B-6E9D-5768-93552B878C1C}"/>
          </ac:graphicFrameMkLst>
        </pc:graphicFrameChg>
        <pc:graphicFrameChg chg="add del mod">
          <ac:chgData name="Nelson, Cameron" userId="cddd3ed7-b2a7-4837-a1ef-0bb3a1f10e3d" providerId="ADAL" clId="{664A6775-BA49-4FC2-8099-C074211446DF}" dt="2022-08-16T22:03:42.451" v="4628"/>
          <ac:graphicFrameMkLst>
            <pc:docMk/>
            <pc:sldMk cId="3252562178" sldId="844"/>
            <ac:graphicFrameMk id="17" creationId="{78ACB90F-B542-120F-EE3A-0B871384D948}"/>
          </ac:graphicFrameMkLst>
        </pc:graphicFrameChg>
        <pc:graphicFrameChg chg="add del mod modGraphic">
          <ac:chgData name="Nelson, Cameron" userId="cddd3ed7-b2a7-4837-a1ef-0bb3a1f10e3d" providerId="ADAL" clId="{664A6775-BA49-4FC2-8099-C074211446DF}" dt="2022-08-16T22:05:43.565" v="4668" actId="21"/>
          <ac:graphicFrameMkLst>
            <pc:docMk/>
            <pc:sldMk cId="3252562178" sldId="844"/>
            <ac:graphicFrameMk id="18" creationId="{CFEA5C6E-B8E9-1653-EBBB-EB3424E1007B}"/>
          </ac:graphicFrameMkLst>
        </pc:graphicFrameChg>
        <pc:graphicFrameChg chg="add mod modGraphic">
          <ac:chgData name="Nelson, Cameron" userId="cddd3ed7-b2a7-4837-a1ef-0bb3a1f10e3d" providerId="ADAL" clId="{664A6775-BA49-4FC2-8099-C074211446DF}" dt="2022-08-16T22:26:06.182" v="4902" actId="1076"/>
          <ac:graphicFrameMkLst>
            <pc:docMk/>
            <pc:sldMk cId="3252562178" sldId="844"/>
            <ac:graphicFrameMk id="19" creationId="{A4D35A9D-2164-936C-F543-5A6A9D91B06C}"/>
          </ac:graphicFrameMkLst>
        </pc:graphicFrameChg>
        <pc:picChg chg="add mod">
          <ac:chgData name="Nelson, Cameron" userId="cddd3ed7-b2a7-4837-a1ef-0bb3a1f10e3d" providerId="ADAL" clId="{664A6775-BA49-4FC2-8099-C074211446DF}" dt="2022-08-16T19:45:44.847" v="3442" actId="1076"/>
          <ac:picMkLst>
            <pc:docMk/>
            <pc:sldMk cId="3252562178" sldId="844"/>
            <ac:picMk id="5" creationId="{8DB4A3C3-5250-5EA4-E94C-460600811AC7}"/>
          </ac:picMkLst>
        </pc:picChg>
        <pc:picChg chg="del">
          <ac:chgData name="Nelson, Cameron" userId="cddd3ed7-b2a7-4837-a1ef-0bb3a1f10e3d" providerId="ADAL" clId="{664A6775-BA49-4FC2-8099-C074211446DF}" dt="2022-08-16T19:45:16.080" v="3437" actId="21"/>
          <ac:picMkLst>
            <pc:docMk/>
            <pc:sldMk cId="3252562178" sldId="844"/>
            <ac:picMk id="14" creationId="{F6F4C18A-0F28-7C5B-E96C-7C2DD1251E90}"/>
          </ac:picMkLst>
        </pc:picChg>
      </pc:sldChg>
      <pc:sldChg chg="modSp mod">
        <pc:chgData name="Nelson, Cameron" userId="cddd3ed7-b2a7-4837-a1ef-0bb3a1f10e3d" providerId="ADAL" clId="{664A6775-BA49-4FC2-8099-C074211446DF}" dt="2022-08-16T16:49:27.895" v="1408" actId="14734"/>
        <pc:sldMkLst>
          <pc:docMk/>
          <pc:sldMk cId="1036230634" sldId="848"/>
        </pc:sldMkLst>
        <pc:graphicFrameChg chg="modGraphic">
          <ac:chgData name="Nelson, Cameron" userId="cddd3ed7-b2a7-4837-a1ef-0bb3a1f10e3d" providerId="ADAL" clId="{664A6775-BA49-4FC2-8099-C074211446DF}" dt="2022-08-16T16:49:27.895" v="1408" actId="14734"/>
          <ac:graphicFrameMkLst>
            <pc:docMk/>
            <pc:sldMk cId="1036230634" sldId="848"/>
            <ac:graphicFrameMk id="2" creationId="{BDA90938-A858-4B45-9F6B-05343AB12826}"/>
          </ac:graphicFrameMkLst>
        </pc:graphicFrameChg>
      </pc:sldChg>
      <pc:sldChg chg="modCm">
        <pc:chgData name="Nelson, Cameron" userId="cddd3ed7-b2a7-4837-a1ef-0bb3a1f10e3d" providerId="ADAL" clId="{664A6775-BA49-4FC2-8099-C074211446DF}" dt="2022-08-11T19:39:35.271" v="1" actId="2056"/>
        <pc:sldMkLst>
          <pc:docMk/>
          <pc:sldMk cId="2906955820" sldId="860"/>
        </pc:sldMkLst>
      </pc:sldChg>
      <pc:sldChg chg="mod modShow">
        <pc:chgData name="Nelson, Cameron" userId="cddd3ed7-b2a7-4837-a1ef-0bb3a1f10e3d" providerId="ADAL" clId="{664A6775-BA49-4FC2-8099-C074211446DF}" dt="2022-08-15T18:14:18.069" v="1009" actId="729"/>
        <pc:sldMkLst>
          <pc:docMk/>
          <pc:sldMk cId="1408597024" sldId="873"/>
        </pc:sldMkLst>
      </pc:sldChg>
      <pc:sldChg chg="addSp delSp modSp mod modCm modNotesTx">
        <pc:chgData name="Nelson, Cameron" userId="cddd3ed7-b2a7-4837-a1ef-0bb3a1f10e3d" providerId="ADAL" clId="{664A6775-BA49-4FC2-8099-C074211446DF}" dt="2022-08-17T13:27:11.931" v="5261" actId="403"/>
        <pc:sldMkLst>
          <pc:docMk/>
          <pc:sldMk cId="3101086572" sldId="880"/>
        </pc:sldMkLst>
        <pc:spChg chg="mod">
          <ac:chgData name="Nelson, Cameron" userId="cddd3ed7-b2a7-4837-a1ef-0bb3a1f10e3d" providerId="ADAL" clId="{664A6775-BA49-4FC2-8099-C074211446DF}" dt="2022-08-16T23:33:49.638" v="5195" actId="14100"/>
          <ac:spMkLst>
            <pc:docMk/>
            <pc:sldMk cId="3101086572" sldId="880"/>
            <ac:spMk id="3" creationId="{00000000-0000-0000-0000-000000000000}"/>
          </ac:spMkLst>
        </pc:spChg>
        <pc:spChg chg="mod">
          <ac:chgData name="Nelson, Cameron" userId="cddd3ed7-b2a7-4837-a1ef-0bb3a1f10e3d" providerId="ADAL" clId="{664A6775-BA49-4FC2-8099-C074211446DF}" dt="2022-08-16T17:08:24.027" v="2235" actId="1076"/>
          <ac:spMkLst>
            <pc:docMk/>
            <pc:sldMk cId="3101086572" sldId="880"/>
            <ac:spMk id="4" creationId="{00000000-0000-0000-0000-000000000000}"/>
          </ac:spMkLst>
        </pc:spChg>
        <pc:spChg chg="del">
          <ac:chgData name="Nelson, Cameron" userId="cddd3ed7-b2a7-4837-a1ef-0bb3a1f10e3d" providerId="ADAL" clId="{664A6775-BA49-4FC2-8099-C074211446DF}" dt="2022-08-11T19:48:14.968" v="64" actId="21"/>
          <ac:spMkLst>
            <pc:docMk/>
            <pc:sldMk cId="3101086572" sldId="880"/>
            <ac:spMk id="7" creationId="{018B1F93-BBFF-71D5-EF56-CCCB83D4F9DA}"/>
          </ac:spMkLst>
        </pc:spChg>
        <pc:spChg chg="add mod">
          <ac:chgData name="Nelson, Cameron" userId="cddd3ed7-b2a7-4837-a1ef-0bb3a1f10e3d" providerId="ADAL" clId="{664A6775-BA49-4FC2-8099-C074211446DF}" dt="2022-08-16T23:35:11.732" v="5205" actId="1076"/>
          <ac:spMkLst>
            <pc:docMk/>
            <pc:sldMk cId="3101086572" sldId="880"/>
            <ac:spMk id="8" creationId="{B2888B66-1F8B-C6B1-DD57-8C037F0BA310}"/>
          </ac:spMkLst>
        </pc:spChg>
        <pc:spChg chg="mod">
          <ac:chgData name="Nelson, Cameron" userId="cddd3ed7-b2a7-4837-a1ef-0bb3a1f10e3d" providerId="ADAL" clId="{664A6775-BA49-4FC2-8099-C074211446DF}" dt="2022-08-17T13:27:11.931" v="5261" actId="403"/>
          <ac:spMkLst>
            <pc:docMk/>
            <pc:sldMk cId="3101086572" sldId="880"/>
            <ac:spMk id="9" creationId="{8C6424BB-F252-76B1-D58B-DA906D3B0078}"/>
          </ac:spMkLst>
        </pc:spChg>
        <pc:graphicFrameChg chg="add del mod modGraphic">
          <ac:chgData name="Nelson, Cameron" userId="cddd3ed7-b2a7-4837-a1ef-0bb3a1f10e3d" providerId="ADAL" clId="{664A6775-BA49-4FC2-8099-C074211446DF}" dt="2022-08-16T20:51:23.135" v="4100" actId="21"/>
          <ac:graphicFrameMkLst>
            <pc:docMk/>
            <pc:sldMk cId="3101086572" sldId="880"/>
            <ac:graphicFrameMk id="2" creationId="{1A528170-EAC3-D7C9-3748-C86E9A2FA925}"/>
          </ac:graphicFrameMkLst>
        </pc:graphicFrameChg>
        <pc:graphicFrameChg chg="add del mod modGraphic">
          <ac:chgData name="Nelson, Cameron" userId="cddd3ed7-b2a7-4837-a1ef-0bb3a1f10e3d" providerId="ADAL" clId="{664A6775-BA49-4FC2-8099-C074211446DF}" dt="2022-08-11T20:28:36.123" v="764" actId="21"/>
          <ac:graphicFrameMkLst>
            <pc:docMk/>
            <pc:sldMk cId="3101086572" sldId="880"/>
            <ac:graphicFrameMk id="2" creationId="{C3B7E006-5AFD-465D-72F6-CE4901D0B96F}"/>
          </ac:graphicFrameMkLst>
        </pc:graphicFrameChg>
        <pc:graphicFrameChg chg="add mod modGraphic">
          <ac:chgData name="Nelson, Cameron" userId="cddd3ed7-b2a7-4837-a1ef-0bb3a1f10e3d" providerId="ADAL" clId="{664A6775-BA49-4FC2-8099-C074211446DF}" dt="2022-08-16T23:32:19.855" v="5181" actId="1076"/>
          <ac:graphicFrameMkLst>
            <pc:docMk/>
            <pc:sldMk cId="3101086572" sldId="880"/>
            <ac:graphicFrameMk id="2" creationId="{D695D8BF-1117-92B8-3814-0173CFB95168}"/>
          </ac:graphicFrameMkLst>
        </pc:graphicFrameChg>
        <pc:graphicFrameChg chg="add del mod modGraphic">
          <ac:chgData name="Nelson, Cameron" userId="cddd3ed7-b2a7-4837-a1ef-0bb3a1f10e3d" providerId="ADAL" clId="{664A6775-BA49-4FC2-8099-C074211446DF}" dt="2022-08-16T21:08:50.915" v="4179" actId="21"/>
          <ac:graphicFrameMkLst>
            <pc:docMk/>
            <pc:sldMk cId="3101086572" sldId="880"/>
            <ac:graphicFrameMk id="5" creationId="{70B46CDD-A297-BFFB-B53C-6E88DC7196B4}"/>
          </ac:graphicFrameMkLst>
        </pc:graphicFrameChg>
        <pc:graphicFrameChg chg="add del mod modGraphic">
          <ac:chgData name="Nelson, Cameron" userId="cddd3ed7-b2a7-4837-a1ef-0bb3a1f10e3d" providerId="ADAL" clId="{664A6775-BA49-4FC2-8099-C074211446DF}" dt="2022-08-16T21:15:44.012" v="4311" actId="21"/>
          <ac:graphicFrameMkLst>
            <pc:docMk/>
            <pc:sldMk cId="3101086572" sldId="880"/>
            <ac:graphicFrameMk id="6" creationId="{5754EC8C-9237-1C5A-9767-78704FFF88BB}"/>
          </ac:graphicFrameMkLst>
        </pc:graphicFrameChg>
        <pc:graphicFrameChg chg="del">
          <ac:chgData name="Nelson, Cameron" userId="cddd3ed7-b2a7-4837-a1ef-0bb3a1f10e3d" providerId="ADAL" clId="{664A6775-BA49-4FC2-8099-C074211446DF}" dt="2022-08-11T19:46:51.301" v="53" actId="21"/>
          <ac:graphicFrameMkLst>
            <pc:docMk/>
            <pc:sldMk cId="3101086572" sldId="880"/>
            <ac:graphicFrameMk id="6" creationId="{979E7B4B-82ED-586B-69DA-B40943B4F8C1}"/>
          </ac:graphicFrameMkLst>
        </pc:graphicFrameChg>
        <pc:graphicFrameChg chg="add del mod modGraphic">
          <ac:chgData name="Nelson, Cameron" userId="cddd3ed7-b2a7-4837-a1ef-0bb3a1f10e3d" providerId="ADAL" clId="{664A6775-BA49-4FC2-8099-C074211446DF}" dt="2022-08-11T19:47:36.081" v="63" actId="21"/>
          <ac:graphicFrameMkLst>
            <pc:docMk/>
            <pc:sldMk cId="3101086572" sldId="880"/>
            <ac:graphicFrameMk id="10" creationId="{7676A424-7BD8-05F7-B56D-BBCA460D640F}"/>
          </ac:graphicFrameMkLst>
        </pc:graphicFrameChg>
        <pc:picChg chg="del">
          <ac:chgData name="Nelson, Cameron" userId="cddd3ed7-b2a7-4837-a1ef-0bb3a1f10e3d" providerId="ADAL" clId="{664A6775-BA49-4FC2-8099-C074211446DF}" dt="2022-08-11T19:37:49.591" v="0" actId="21"/>
          <ac:picMkLst>
            <pc:docMk/>
            <pc:sldMk cId="3101086572" sldId="880"/>
            <ac:picMk id="5" creationId="{A5C7E635-D724-AEDD-13CA-9F98A9DA23F5}"/>
          </ac:picMkLst>
        </pc:picChg>
        <pc:picChg chg="add del mod modCrop">
          <ac:chgData name="Nelson, Cameron" userId="cddd3ed7-b2a7-4837-a1ef-0bb3a1f10e3d" providerId="ADAL" clId="{664A6775-BA49-4FC2-8099-C074211446DF}" dt="2022-08-16T22:57:40.359" v="4987" actId="21"/>
          <ac:picMkLst>
            <pc:docMk/>
            <pc:sldMk cId="3101086572" sldId="880"/>
            <ac:picMk id="8" creationId="{FA67FA9A-B7E5-3C4A-04C2-326CC3E117E5}"/>
          </ac:picMkLst>
        </pc:picChg>
        <pc:picChg chg="add mod modCrop">
          <ac:chgData name="Nelson, Cameron" userId="cddd3ed7-b2a7-4837-a1ef-0bb3a1f10e3d" providerId="ADAL" clId="{664A6775-BA49-4FC2-8099-C074211446DF}" dt="2022-08-16T22:59:14.432" v="4998" actId="1076"/>
          <ac:picMkLst>
            <pc:docMk/>
            <pc:sldMk cId="3101086572" sldId="880"/>
            <ac:picMk id="10" creationId="{8F8F297C-6DFA-90CD-D273-67A9098FA748}"/>
          </ac:picMkLst>
        </pc:picChg>
      </pc:sldChg>
      <pc:sldChg chg="addSp delSp modSp mod modNotesTx">
        <pc:chgData name="Nelson, Cameron" userId="cddd3ed7-b2a7-4837-a1ef-0bb3a1f10e3d" providerId="ADAL" clId="{664A6775-BA49-4FC2-8099-C074211446DF}" dt="2022-08-16T23:35:57.413" v="5216" actId="122"/>
        <pc:sldMkLst>
          <pc:docMk/>
          <pc:sldMk cId="2849538470" sldId="881"/>
        </pc:sldMkLst>
        <pc:spChg chg="mod">
          <ac:chgData name="Nelson, Cameron" userId="cddd3ed7-b2a7-4837-a1ef-0bb3a1f10e3d" providerId="ADAL" clId="{664A6775-BA49-4FC2-8099-C074211446DF}" dt="2022-08-15T18:18:04.617" v="1179" actId="1076"/>
          <ac:spMkLst>
            <pc:docMk/>
            <pc:sldMk cId="2849538470" sldId="881"/>
            <ac:spMk id="3" creationId="{00000000-0000-0000-0000-000000000000}"/>
          </ac:spMkLst>
        </pc:spChg>
        <pc:spChg chg="mod">
          <ac:chgData name="Nelson, Cameron" userId="cddd3ed7-b2a7-4837-a1ef-0bb3a1f10e3d" providerId="ADAL" clId="{664A6775-BA49-4FC2-8099-C074211446DF}" dt="2022-08-11T22:09:07.365" v="944" actId="1076"/>
          <ac:spMkLst>
            <pc:docMk/>
            <pc:sldMk cId="2849538470" sldId="881"/>
            <ac:spMk id="4" creationId="{00000000-0000-0000-0000-000000000000}"/>
          </ac:spMkLst>
        </pc:spChg>
        <pc:spChg chg="add mod">
          <ac:chgData name="Nelson, Cameron" userId="cddd3ed7-b2a7-4837-a1ef-0bb3a1f10e3d" providerId="ADAL" clId="{664A6775-BA49-4FC2-8099-C074211446DF}" dt="2022-08-11T22:09:23.521" v="948" actId="403"/>
          <ac:spMkLst>
            <pc:docMk/>
            <pc:sldMk cId="2849538470" sldId="881"/>
            <ac:spMk id="10" creationId="{F896B046-3D70-4A4B-715A-0AAE5DA3E8C8}"/>
          </ac:spMkLst>
        </pc:spChg>
        <pc:spChg chg="mod">
          <ac:chgData name="Nelson, Cameron" userId="cddd3ed7-b2a7-4837-a1ef-0bb3a1f10e3d" providerId="ADAL" clId="{664A6775-BA49-4FC2-8099-C074211446DF}" dt="2022-08-16T20:17:31.197" v="3932" actId="20577"/>
          <ac:spMkLst>
            <pc:docMk/>
            <pc:sldMk cId="2849538470" sldId="881"/>
            <ac:spMk id="11" creationId="{75AC2718-5797-672C-AC13-430EEA3BF4F9}"/>
          </ac:spMkLst>
        </pc:spChg>
        <pc:spChg chg="add mod">
          <ac:chgData name="Nelson, Cameron" userId="cddd3ed7-b2a7-4837-a1ef-0bb3a1f10e3d" providerId="ADAL" clId="{664A6775-BA49-4FC2-8099-C074211446DF}" dt="2022-08-11T19:55:47.799" v="201" actId="113"/>
          <ac:spMkLst>
            <pc:docMk/>
            <pc:sldMk cId="2849538470" sldId="881"/>
            <ac:spMk id="13" creationId="{A60B2BEC-DC88-CAB2-ADFC-BD20558B42A9}"/>
          </ac:spMkLst>
        </pc:spChg>
        <pc:spChg chg="del">
          <ac:chgData name="Nelson, Cameron" userId="cddd3ed7-b2a7-4837-a1ef-0bb3a1f10e3d" providerId="ADAL" clId="{664A6775-BA49-4FC2-8099-C074211446DF}" dt="2022-08-11T19:55:32.627" v="196" actId="21"/>
          <ac:spMkLst>
            <pc:docMk/>
            <pc:sldMk cId="2849538470" sldId="881"/>
            <ac:spMk id="15" creationId="{83351788-4DDC-7BD6-F8ED-6136C69B3A26}"/>
          </ac:spMkLst>
        </pc:spChg>
        <pc:graphicFrameChg chg="add del mod modGraphic">
          <ac:chgData name="Nelson, Cameron" userId="cddd3ed7-b2a7-4837-a1ef-0bb3a1f10e3d" providerId="ADAL" clId="{664A6775-BA49-4FC2-8099-C074211446DF}" dt="2022-08-11T22:08:06.590" v="934" actId="21"/>
          <ac:graphicFrameMkLst>
            <pc:docMk/>
            <pc:sldMk cId="2849538470" sldId="881"/>
            <ac:graphicFrameMk id="2" creationId="{BA43C8C3-2D32-BC88-23E9-92880DBF6CED}"/>
          </ac:graphicFrameMkLst>
        </pc:graphicFrameChg>
        <pc:graphicFrameChg chg="add mod modGraphic">
          <ac:chgData name="Nelson, Cameron" userId="cddd3ed7-b2a7-4837-a1ef-0bb3a1f10e3d" providerId="ADAL" clId="{664A6775-BA49-4FC2-8099-C074211446DF}" dt="2022-08-16T23:35:57.413" v="5216" actId="122"/>
          <ac:graphicFrameMkLst>
            <pc:docMk/>
            <pc:sldMk cId="2849538470" sldId="881"/>
            <ac:graphicFrameMk id="2" creationId="{C172C516-11A7-36C0-8DA9-68BFAD76E3A5}"/>
          </ac:graphicFrameMkLst>
        </pc:graphicFrameChg>
        <pc:graphicFrameChg chg="add del mod modGraphic">
          <ac:chgData name="Nelson, Cameron" userId="cddd3ed7-b2a7-4837-a1ef-0bb3a1f10e3d" providerId="ADAL" clId="{664A6775-BA49-4FC2-8099-C074211446DF}" dt="2022-08-16T20:13:00.892" v="3705" actId="21"/>
          <ac:graphicFrameMkLst>
            <pc:docMk/>
            <pc:sldMk cId="2849538470" sldId="881"/>
            <ac:graphicFrameMk id="5" creationId="{0D42AD17-FB10-3A95-B0DC-98306D2720FD}"/>
          </ac:graphicFrameMkLst>
        </pc:graphicFrameChg>
        <pc:graphicFrameChg chg="del">
          <ac:chgData name="Nelson, Cameron" userId="cddd3ed7-b2a7-4837-a1ef-0bb3a1f10e3d" providerId="ADAL" clId="{664A6775-BA49-4FC2-8099-C074211446DF}" dt="2022-08-11T19:54:44.055" v="190" actId="21"/>
          <ac:graphicFrameMkLst>
            <pc:docMk/>
            <pc:sldMk cId="2849538470" sldId="881"/>
            <ac:graphicFrameMk id="12" creationId="{BC8EA6F3-2322-2EFB-11E8-DA1349FE95BC}"/>
          </ac:graphicFrameMkLst>
        </pc:graphicFrameChg>
        <pc:picChg chg="del">
          <ac:chgData name="Nelson, Cameron" userId="cddd3ed7-b2a7-4837-a1ef-0bb3a1f10e3d" providerId="ADAL" clId="{664A6775-BA49-4FC2-8099-C074211446DF}" dt="2022-08-11T19:52:45.781" v="146" actId="21"/>
          <ac:picMkLst>
            <pc:docMk/>
            <pc:sldMk cId="2849538470" sldId="881"/>
            <ac:picMk id="8" creationId="{36B2CEC8-6DE2-085C-6647-12EF58511D13}"/>
          </ac:picMkLst>
        </pc:picChg>
      </pc:sldChg>
      <pc:sldChg chg="modSp">
        <pc:chgData name="Nelson, Cameron" userId="cddd3ed7-b2a7-4837-a1ef-0bb3a1f10e3d" providerId="ADAL" clId="{664A6775-BA49-4FC2-8099-C074211446DF}" dt="2022-08-16T22:35:47.557" v="4967"/>
        <pc:sldMkLst>
          <pc:docMk/>
          <pc:sldMk cId="4094751791" sldId="883"/>
        </pc:sldMkLst>
        <pc:graphicFrameChg chg="mod">
          <ac:chgData name="Nelson, Cameron" userId="cddd3ed7-b2a7-4837-a1ef-0bb3a1f10e3d" providerId="ADAL" clId="{664A6775-BA49-4FC2-8099-C074211446DF}" dt="2022-08-16T22:35:47.557" v="4967"/>
          <ac:graphicFrameMkLst>
            <pc:docMk/>
            <pc:sldMk cId="4094751791" sldId="883"/>
            <ac:graphicFrameMk id="8" creationId="{8F8A2A42-A095-4C56-80D3-485A0C9832D2}"/>
          </ac:graphicFrameMkLst>
        </pc:graphicFrameChg>
      </pc:sldChg>
      <pc:sldChg chg="modSp mod">
        <pc:chgData name="Nelson, Cameron" userId="cddd3ed7-b2a7-4837-a1ef-0bb3a1f10e3d" providerId="ADAL" clId="{664A6775-BA49-4FC2-8099-C074211446DF}" dt="2022-08-16T22:37:17.469" v="4986"/>
        <pc:sldMkLst>
          <pc:docMk/>
          <pc:sldMk cId="3728993040" sldId="884"/>
        </pc:sldMkLst>
        <pc:graphicFrameChg chg="mod modGraphic">
          <ac:chgData name="Nelson, Cameron" userId="cddd3ed7-b2a7-4837-a1ef-0bb3a1f10e3d" providerId="ADAL" clId="{664A6775-BA49-4FC2-8099-C074211446DF}" dt="2022-08-16T22:37:17.469" v="4986"/>
          <ac:graphicFrameMkLst>
            <pc:docMk/>
            <pc:sldMk cId="3728993040" sldId="884"/>
            <ac:graphicFrameMk id="8" creationId="{8F8A2A42-A095-4C56-80D3-485A0C9832D2}"/>
          </ac:graphicFrameMkLst>
        </pc:graphicFrameChg>
      </pc:sldChg>
      <pc:sldChg chg="addSp delSp modSp new mod modClrScheme chgLayout modNotesTx">
        <pc:chgData name="Nelson, Cameron" userId="cddd3ed7-b2a7-4837-a1ef-0bb3a1f10e3d" providerId="ADAL" clId="{664A6775-BA49-4FC2-8099-C074211446DF}" dt="2022-08-16T23:36:22.917" v="5218" actId="121"/>
        <pc:sldMkLst>
          <pc:docMk/>
          <pc:sldMk cId="3912191324" sldId="887"/>
        </pc:sldMkLst>
        <pc:spChg chg="add del mod ord">
          <ac:chgData name="Nelson, Cameron" userId="cddd3ed7-b2a7-4837-a1ef-0bb3a1f10e3d" providerId="ADAL" clId="{664A6775-BA49-4FC2-8099-C074211446DF}" dt="2022-08-16T20:21:18.766" v="3934" actId="700"/>
          <ac:spMkLst>
            <pc:docMk/>
            <pc:sldMk cId="3912191324" sldId="887"/>
            <ac:spMk id="2" creationId="{6DD5C7B6-9506-D8B8-235B-D8BEEEEE787F}"/>
          </ac:spMkLst>
        </pc:spChg>
        <pc:spChg chg="del">
          <ac:chgData name="Nelson, Cameron" userId="cddd3ed7-b2a7-4837-a1ef-0bb3a1f10e3d" providerId="ADAL" clId="{664A6775-BA49-4FC2-8099-C074211446DF}" dt="2022-08-11T20:29:05.169" v="820" actId="700"/>
          <ac:spMkLst>
            <pc:docMk/>
            <pc:sldMk cId="3912191324" sldId="887"/>
            <ac:spMk id="2" creationId="{F188D460-12EE-3242-B6F3-72521807EBAF}"/>
          </ac:spMkLst>
        </pc:spChg>
        <pc:spChg chg="add del mod ord">
          <ac:chgData name="Nelson, Cameron" userId="cddd3ed7-b2a7-4837-a1ef-0bb3a1f10e3d" providerId="ADAL" clId="{664A6775-BA49-4FC2-8099-C074211446DF}" dt="2022-08-16T20:21:18.766" v="3934" actId="700"/>
          <ac:spMkLst>
            <pc:docMk/>
            <pc:sldMk cId="3912191324" sldId="887"/>
            <ac:spMk id="3" creationId="{14907475-47B6-4E81-6F85-C9BB0B10A5C2}"/>
          </ac:spMkLst>
        </pc:spChg>
        <pc:spChg chg="mod ord">
          <ac:chgData name="Nelson, Cameron" userId="cddd3ed7-b2a7-4837-a1ef-0bb3a1f10e3d" providerId="ADAL" clId="{664A6775-BA49-4FC2-8099-C074211446DF}" dt="2022-08-16T21:17:46.417" v="4335" actId="1076"/>
          <ac:spMkLst>
            <pc:docMk/>
            <pc:sldMk cId="3912191324" sldId="887"/>
            <ac:spMk id="4" creationId="{A044D8BF-6871-820B-C639-5F3C2D2CED71}"/>
          </ac:spMkLst>
        </pc:spChg>
        <pc:spChg chg="del">
          <ac:chgData name="Nelson, Cameron" userId="cddd3ed7-b2a7-4837-a1ef-0bb3a1f10e3d" providerId="ADAL" clId="{664A6775-BA49-4FC2-8099-C074211446DF}" dt="2022-08-11T20:29:05.169" v="820" actId="700"/>
          <ac:spMkLst>
            <pc:docMk/>
            <pc:sldMk cId="3912191324" sldId="887"/>
            <ac:spMk id="5" creationId="{5E01EEED-435E-9A0E-18D4-BA446ADFAA78}"/>
          </ac:spMkLst>
        </pc:spChg>
        <pc:spChg chg="add del mod ord">
          <ac:chgData name="Nelson, Cameron" userId="cddd3ed7-b2a7-4837-a1ef-0bb3a1f10e3d" providerId="ADAL" clId="{664A6775-BA49-4FC2-8099-C074211446DF}" dt="2022-08-16T20:21:18.766" v="3934" actId="700"/>
          <ac:spMkLst>
            <pc:docMk/>
            <pc:sldMk cId="3912191324" sldId="887"/>
            <ac:spMk id="5" creationId="{8A80C469-A151-0E17-BE17-0444CFB1B07A}"/>
          </ac:spMkLst>
        </pc:spChg>
        <pc:spChg chg="del mod ord">
          <ac:chgData name="Nelson, Cameron" userId="cddd3ed7-b2a7-4837-a1ef-0bb3a1f10e3d" providerId="ADAL" clId="{664A6775-BA49-4FC2-8099-C074211446DF}" dt="2022-08-16T16:56:04.703" v="1410" actId="21"/>
          <ac:spMkLst>
            <pc:docMk/>
            <pc:sldMk cId="3912191324" sldId="887"/>
            <ac:spMk id="6" creationId="{FCE64E35-C3E8-5304-7FD8-D6E94C22080E}"/>
          </ac:spMkLst>
        </pc:spChg>
        <pc:spChg chg="add mod ord">
          <ac:chgData name="Nelson, Cameron" userId="cddd3ed7-b2a7-4837-a1ef-0bb3a1f10e3d" providerId="ADAL" clId="{664A6775-BA49-4FC2-8099-C074211446DF}" dt="2022-08-16T21:16:57.063" v="4325" actId="1076"/>
          <ac:spMkLst>
            <pc:docMk/>
            <pc:sldMk cId="3912191324" sldId="887"/>
            <ac:spMk id="7" creationId="{6D730FFD-589C-3F5E-996A-36069AF7ADB2}"/>
          </ac:spMkLst>
        </pc:spChg>
        <pc:spChg chg="add del mod ord">
          <ac:chgData name="Nelson, Cameron" userId="cddd3ed7-b2a7-4837-a1ef-0bb3a1f10e3d" providerId="ADAL" clId="{664A6775-BA49-4FC2-8099-C074211446DF}" dt="2022-08-16T20:21:18.766" v="3934" actId="700"/>
          <ac:spMkLst>
            <pc:docMk/>
            <pc:sldMk cId="3912191324" sldId="887"/>
            <ac:spMk id="9" creationId="{B37A8AF3-1B0C-A0BA-B4B8-1BF2F3B87541}"/>
          </ac:spMkLst>
        </pc:spChg>
        <pc:spChg chg="add mod">
          <ac:chgData name="Nelson, Cameron" userId="cddd3ed7-b2a7-4837-a1ef-0bb3a1f10e3d" providerId="ADAL" clId="{664A6775-BA49-4FC2-8099-C074211446DF}" dt="2022-08-16T21:17:41.303" v="4334" actId="1076"/>
          <ac:spMkLst>
            <pc:docMk/>
            <pc:sldMk cId="3912191324" sldId="887"/>
            <ac:spMk id="10" creationId="{3AC81B11-E36A-4F9D-8439-7A955AD69697}"/>
          </ac:spMkLst>
        </pc:spChg>
        <pc:graphicFrameChg chg="add del mod modGraphic">
          <ac:chgData name="Nelson, Cameron" userId="cddd3ed7-b2a7-4837-a1ef-0bb3a1f10e3d" providerId="ADAL" clId="{664A6775-BA49-4FC2-8099-C074211446DF}" dt="2022-08-16T20:40:22.112" v="3961" actId="21"/>
          <ac:graphicFrameMkLst>
            <pc:docMk/>
            <pc:sldMk cId="3912191324" sldId="887"/>
            <ac:graphicFrameMk id="8" creationId="{DE1D75F6-8946-17A4-278F-5A0B9E9D478A}"/>
          </ac:graphicFrameMkLst>
        </pc:graphicFrameChg>
        <pc:graphicFrameChg chg="add mod modGraphic">
          <ac:chgData name="Nelson, Cameron" userId="cddd3ed7-b2a7-4837-a1ef-0bb3a1f10e3d" providerId="ADAL" clId="{664A6775-BA49-4FC2-8099-C074211446DF}" dt="2022-08-16T23:36:22.917" v="5218" actId="121"/>
          <ac:graphicFrameMkLst>
            <pc:docMk/>
            <pc:sldMk cId="3912191324" sldId="887"/>
            <ac:graphicFrameMk id="11" creationId="{9E098EC8-AB46-53BB-0FD3-A999A77B8221}"/>
          </ac:graphicFrameMkLst>
        </pc:graphicFrameChg>
      </pc:sldChg>
      <pc:sldChg chg="modSp mod modNotesTx">
        <pc:chgData name="Nelson, Cameron" userId="cddd3ed7-b2a7-4837-a1ef-0bb3a1f10e3d" providerId="ADAL" clId="{664A6775-BA49-4FC2-8099-C074211446DF}" dt="2022-08-16T17:10:20.424" v="2250" actId="403"/>
        <pc:sldMkLst>
          <pc:docMk/>
          <pc:sldMk cId="359935203" sldId="897"/>
        </pc:sldMkLst>
        <pc:spChg chg="mod">
          <ac:chgData name="Nelson, Cameron" userId="cddd3ed7-b2a7-4837-a1ef-0bb3a1f10e3d" providerId="ADAL" clId="{664A6775-BA49-4FC2-8099-C074211446DF}" dt="2022-08-12T19:52:22.791" v="979" actId="2711"/>
          <ac:spMkLst>
            <pc:docMk/>
            <pc:sldMk cId="359935203" sldId="897"/>
            <ac:spMk id="3" creationId="{00000000-0000-0000-0000-000000000000}"/>
          </ac:spMkLst>
        </pc:spChg>
        <pc:spChg chg="mod">
          <ac:chgData name="Nelson, Cameron" userId="cddd3ed7-b2a7-4837-a1ef-0bb3a1f10e3d" providerId="ADAL" clId="{664A6775-BA49-4FC2-8099-C074211446DF}" dt="2022-08-15T16:09:42.628" v="1007" actId="1076"/>
          <ac:spMkLst>
            <pc:docMk/>
            <pc:sldMk cId="359935203" sldId="897"/>
            <ac:spMk id="4" creationId="{00000000-0000-0000-0000-000000000000}"/>
          </ac:spMkLst>
        </pc:spChg>
        <pc:spChg chg="mod">
          <ac:chgData name="Nelson, Cameron" userId="cddd3ed7-b2a7-4837-a1ef-0bb3a1f10e3d" providerId="ADAL" clId="{664A6775-BA49-4FC2-8099-C074211446DF}" dt="2022-08-12T19:53:23.945" v="1001" actId="1076"/>
          <ac:spMkLst>
            <pc:docMk/>
            <pc:sldMk cId="359935203" sldId="897"/>
            <ac:spMk id="11" creationId="{75AC2718-5797-672C-AC13-430EEA3BF4F9}"/>
          </ac:spMkLst>
        </pc:spChg>
        <pc:graphicFrameChg chg="mod">
          <ac:chgData name="Nelson, Cameron" userId="cddd3ed7-b2a7-4837-a1ef-0bb3a1f10e3d" providerId="ADAL" clId="{664A6775-BA49-4FC2-8099-C074211446DF}" dt="2022-08-16T17:10:20.424" v="2250" actId="403"/>
          <ac:graphicFrameMkLst>
            <pc:docMk/>
            <pc:sldMk cId="359935203" sldId="897"/>
            <ac:graphicFrameMk id="18" creationId="{ED1330DA-568E-2066-A9D1-FCA58B225152}"/>
          </ac:graphicFrameMkLst>
        </pc:graphicFrameChg>
      </pc:sldChg>
      <pc:sldChg chg="addSp delSp modSp mod modNotesTx">
        <pc:chgData name="Nelson, Cameron" userId="cddd3ed7-b2a7-4837-a1ef-0bb3a1f10e3d" providerId="ADAL" clId="{664A6775-BA49-4FC2-8099-C074211446DF}" dt="2022-08-16T21:43:19.597" v="4492" actId="20577"/>
        <pc:sldMkLst>
          <pc:docMk/>
          <pc:sldMk cId="2348775987" sldId="898"/>
        </pc:sldMkLst>
        <pc:spChg chg="mod">
          <ac:chgData name="Nelson, Cameron" userId="cddd3ed7-b2a7-4837-a1ef-0bb3a1f10e3d" providerId="ADAL" clId="{664A6775-BA49-4FC2-8099-C074211446DF}" dt="2022-08-12T19:52:40.244" v="980" actId="2711"/>
          <ac:spMkLst>
            <pc:docMk/>
            <pc:sldMk cId="2348775987" sldId="898"/>
            <ac:spMk id="3" creationId="{00000000-0000-0000-0000-000000000000}"/>
          </ac:spMkLst>
        </pc:spChg>
        <pc:spChg chg="mod">
          <ac:chgData name="Nelson, Cameron" userId="cddd3ed7-b2a7-4837-a1ef-0bb3a1f10e3d" providerId="ADAL" clId="{664A6775-BA49-4FC2-8099-C074211446DF}" dt="2022-08-16T21:43:19.597" v="4492" actId="20577"/>
          <ac:spMkLst>
            <pc:docMk/>
            <pc:sldMk cId="2348775987" sldId="898"/>
            <ac:spMk id="11" creationId="{75AC2718-5797-672C-AC13-430EEA3BF4F9}"/>
          </ac:spMkLst>
        </pc:spChg>
        <pc:graphicFrameChg chg="add del mod modGraphic">
          <ac:chgData name="Nelson, Cameron" userId="cddd3ed7-b2a7-4837-a1ef-0bb3a1f10e3d" providerId="ADAL" clId="{664A6775-BA49-4FC2-8099-C074211446DF}" dt="2022-08-16T21:43:15.936" v="4491" actId="21"/>
          <ac:graphicFrameMkLst>
            <pc:docMk/>
            <pc:sldMk cId="2348775987" sldId="898"/>
            <ac:graphicFrameMk id="2" creationId="{243E5CCE-4BB3-2801-198A-0F0CB2A3E145}"/>
          </ac:graphicFrameMkLst>
        </pc:graphicFrameChg>
        <pc:graphicFrameChg chg="mod">
          <ac:chgData name="Nelson, Cameron" userId="cddd3ed7-b2a7-4837-a1ef-0bb3a1f10e3d" providerId="ADAL" clId="{664A6775-BA49-4FC2-8099-C074211446DF}" dt="2022-08-16T20:00:36.048" v="3623" actId="1076"/>
          <ac:graphicFrameMkLst>
            <pc:docMk/>
            <pc:sldMk cId="2348775987" sldId="898"/>
            <ac:graphicFrameMk id="7" creationId="{4B1FBE32-8D16-7013-6302-6AAEB9A31627}"/>
          </ac:graphicFrameMkLst>
        </pc:graphicFrameChg>
        <pc:graphicFrameChg chg="add del mod modGraphic">
          <ac:chgData name="Nelson, Cameron" userId="cddd3ed7-b2a7-4837-a1ef-0bb3a1f10e3d" providerId="ADAL" clId="{664A6775-BA49-4FC2-8099-C074211446DF}" dt="2022-08-16T21:11:11.331" v="4199" actId="21"/>
          <ac:graphicFrameMkLst>
            <pc:docMk/>
            <pc:sldMk cId="2348775987" sldId="898"/>
            <ac:graphicFrameMk id="8" creationId="{0C4E0934-BFD7-2071-9CCA-A42E598170B2}"/>
          </ac:graphicFrameMkLst>
        </pc:graphicFrameChg>
      </pc:sldChg>
      <pc:sldChg chg="modSp mod ord">
        <pc:chgData name="Nelson, Cameron" userId="cddd3ed7-b2a7-4837-a1ef-0bb3a1f10e3d" providerId="ADAL" clId="{664A6775-BA49-4FC2-8099-C074211446DF}" dt="2022-08-16T19:58:35.009" v="3588"/>
        <pc:sldMkLst>
          <pc:docMk/>
          <pc:sldMk cId="2082198132" sldId="908"/>
        </pc:sldMkLst>
        <pc:spChg chg="mod">
          <ac:chgData name="Nelson, Cameron" userId="cddd3ed7-b2a7-4837-a1ef-0bb3a1f10e3d" providerId="ADAL" clId="{664A6775-BA49-4FC2-8099-C074211446DF}" dt="2022-08-16T16:41:06.342" v="1378" actId="1076"/>
          <ac:spMkLst>
            <pc:docMk/>
            <pc:sldMk cId="2082198132" sldId="908"/>
            <ac:spMk id="4" creationId="{913C618B-9220-4A55-8D3C-4B5D6A544D8F}"/>
          </ac:spMkLst>
        </pc:spChg>
        <pc:spChg chg="mod">
          <ac:chgData name="Nelson, Cameron" userId="cddd3ed7-b2a7-4837-a1ef-0bb3a1f10e3d" providerId="ADAL" clId="{664A6775-BA49-4FC2-8099-C074211446DF}" dt="2022-08-16T17:13:14.168" v="2313" actId="1076"/>
          <ac:spMkLst>
            <pc:docMk/>
            <pc:sldMk cId="2082198132" sldId="908"/>
            <ac:spMk id="9" creationId="{4EBE737F-50FA-5EE9-46B6-249F3CB0773C}"/>
          </ac:spMkLst>
        </pc:spChg>
        <pc:graphicFrameChg chg="mod">
          <ac:chgData name="Nelson, Cameron" userId="cddd3ed7-b2a7-4837-a1ef-0bb3a1f10e3d" providerId="ADAL" clId="{664A6775-BA49-4FC2-8099-C074211446DF}" dt="2022-08-16T16:41:10.208" v="1380" actId="1076"/>
          <ac:graphicFrameMkLst>
            <pc:docMk/>
            <pc:sldMk cId="2082198132" sldId="908"/>
            <ac:graphicFrameMk id="6" creationId="{19C6A843-2B3A-3BF6-4A5E-26C14BB1ACE1}"/>
          </ac:graphicFrameMkLst>
        </pc:graphicFrameChg>
      </pc:sldChg>
      <pc:sldChg chg="addSp delSp modSp mod modNotesTx">
        <pc:chgData name="Nelson, Cameron" userId="cddd3ed7-b2a7-4837-a1ef-0bb3a1f10e3d" providerId="ADAL" clId="{664A6775-BA49-4FC2-8099-C074211446DF}" dt="2022-08-16T23:36:32.409" v="5219" actId="121"/>
        <pc:sldMkLst>
          <pc:docMk/>
          <pc:sldMk cId="101504502" sldId="909"/>
        </pc:sldMkLst>
        <pc:spChg chg="del">
          <ac:chgData name="Nelson, Cameron" userId="cddd3ed7-b2a7-4837-a1ef-0bb3a1f10e3d" providerId="ADAL" clId="{664A6775-BA49-4FC2-8099-C074211446DF}" dt="2022-08-16T16:56:08.800" v="1411" actId="21"/>
          <ac:spMkLst>
            <pc:docMk/>
            <pc:sldMk cId="101504502" sldId="909"/>
            <ac:spMk id="2" creationId="{54C47446-68AC-F5A8-D70D-410D5B56FC20}"/>
          </ac:spMkLst>
        </pc:spChg>
        <pc:spChg chg="mod">
          <ac:chgData name="Nelson, Cameron" userId="cddd3ed7-b2a7-4837-a1ef-0bb3a1f10e3d" providerId="ADAL" clId="{664A6775-BA49-4FC2-8099-C074211446DF}" dt="2022-08-16T20:09:01.575" v="3704" actId="1076"/>
          <ac:spMkLst>
            <pc:docMk/>
            <pc:sldMk cId="101504502" sldId="909"/>
            <ac:spMk id="2" creationId="{C93C2C88-8FC7-094E-6C11-06ABF7F5722B}"/>
          </ac:spMkLst>
        </pc:spChg>
        <pc:spChg chg="mod">
          <ac:chgData name="Nelson, Cameron" userId="cddd3ed7-b2a7-4837-a1ef-0bb3a1f10e3d" providerId="ADAL" clId="{664A6775-BA49-4FC2-8099-C074211446DF}" dt="2022-08-16T17:04:37.854" v="2203" actId="14100"/>
          <ac:spMkLst>
            <pc:docMk/>
            <pc:sldMk cId="101504502" sldId="909"/>
            <ac:spMk id="3" creationId="{00000000-0000-0000-0000-000000000000}"/>
          </ac:spMkLst>
        </pc:spChg>
        <pc:spChg chg="add mod">
          <ac:chgData name="Nelson, Cameron" userId="cddd3ed7-b2a7-4837-a1ef-0bb3a1f10e3d" providerId="ADAL" clId="{664A6775-BA49-4FC2-8099-C074211446DF}" dt="2022-08-16T20:08:23.560" v="3693" actId="14100"/>
          <ac:spMkLst>
            <pc:docMk/>
            <pc:sldMk cId="101504502" sldId="909"/>
            <ac:spMk id="8" creationId="{3BE100F2-B73B-4C76-4EBE-0E94386431EF}"/>
          </ac:spMkLst>
        </pc:spChg>
        <pc:graphicFrameChg chg="mod modGraphic">
          <ac:chgData name="Nelson, Cameron" userId="cddd3ed7-b2a7-4837-a1ef-0bb3a1f10e3d" providerId="ADAL" clId="{664A6775-BA49-4FC2-8099-C074211446DF}" dt="2022-08-16T23:36:32.409" v="5219" actId="121"/>
          <ac:graphicFrameMkLst>
            <pc:docMk/>
            <pc:sldMk cId="101504502" sldId="909"/>
            <ac:graphicFrameMk id="6" creationId="{CF0A3F17-3893-4C48-48B9-97A61E81EBE8}"/>
          </ac:graphicFrameMkLst>
        </pc:graphicFrameChg>
      </pc:sldChg>
      <pc:sldChg chg="ord">
        <pc:chgData name="Nelson, Cameron" userId="cddd3ed7-b2a7-4837-a1ef-0bb3a1f10e3d" providerId="ADAL" clId="{664A6775-BA49-4FC2-8099-C074211446DF}" dt="2022-08-16T19:46:25.582" v="3446"/>
        <pc:sldMkLst>
          <pc:docMk/>
          <pc:sldMk cId="4262169880" sldId="918"/>
        </pc:sldMkLst>
      </pc:sldChg>
      <pc:sldChg chg="addSp delSp modSp new del mod modClrScheme chgLayout">
        <pc:chgData name="Nelson, Cameron" userId="cddd3ed7-b2a7-4837-a1ef-0bb3a1f10e3d" providerId="ADAL" clId="{664A6775-BA49-4FC2-8099-C074211446DF}" dt="2022-08-16T20:00:27.765" v="3621" actId="2696"/>
        <pc:sldMkLst>
          <pc:docMk/>
          <pc:sldMk cId="2622681081" sldId="929"/>
        </pc:sldMkLst>
        <pc:spChg chg="del">
          <ac:chgData name="Nelson, Cameron" userId="cddd3ed7-b2a7-4837-a1ef-0bb3a1f10e3d" providerId="ADAL" clId="{664A6775-BA49-4FC2-8099-C074211446DF}" dt="2022-08-16T19:52:01.691" v="3491" actId="700"/>
          <ac:spMkLst>
            <pc:docMk/>
            <pc:sldMk cId="2622681081" sldId="929"/>
            <ac:spMk id="2" creationId="{6C345C7F-A4DE-4568-78D0-AC7D3BC1F82F}"/>
          </ac:spMkLst>
        </pc:spChg>
        <pc:spChg chg="del mod ord">
          <ac:chgData name="Nelson, Cameron" userId="cddd3ed7-b2a7-4837-a1ef-0bb3a1f10e3d" providerId="ADAL" clId="{664A6775-BA49-4FC2-8099-C074211446DF}" dt="2022-08-16T19:52:01.691" v="3491" actId="700"/>
          <ac:spMkLst>
            <pc:docMk/>
            <pc:sldMk cId="2622681081" sldId="929"/>
            <ac:spMk id="3" creationId="{3F753DB7-F177-1C2C-355A-A7DF26F89EF8}"/>
          </ac:spMkLst>
        </pc:spChg>
        <pc:spChg chg="mod ord">
          <ac:chgData name="Nelson, Cameron" userId="cddd3ed7-b2a7-4837-a1ef-0bb3a1f10e3d" providerId="ADAL" clId="{664A6775-BA49-4FC2-8099-C074211446DF}" dt="2022-08-16T19:52:01.691" v="3491" actId="700"/>
          <ac:spMkLst>
            <pc:docMk/>
            <pc:sldMk cId="2622681081" sldId="929"/>
            <ac:spMk id="4" creationId="{83C5FED7-F406-78D3-E207-12FF14C67726}"/>
          </ac:spMkLst>
        </pc:spChg>
        <pc:spChg chg="del">
          <ac:chgData name="Nelson, Cameron" userId="cddd3ed7-b2a7-4837-a1ef-0bb3a1f10e3d" providerId="ADAL" clId="{664A6775-BA49-4FC2-8099-C074211446DF}" dt="2022-08-16T19:52:01.691" v="3491" actId="700"/>
          <ac:spMkLst>
            <pc:docMk/>
            <pc:sldMk cId="2622681081" sldId="929"/>
            <ac:spMk id="5" creationId="{81B3C044-1DC7-38B7-809B-9506009ED10C}"/>
          </ac:spMkLst>
        </pc:spChg>
        <pc:spChg chg="mod ord">
          <ac:chgData name="Nelson, Cameron" userId="cddd3ed7-b2a7-4837-a1ef-0bb3a1f10e3d" providerId="ADAL" clId="{664A6775-BA49-4FC2-8099-C074211446DF}" dt="2022-08-16T19:52:01.691" v="3491" actId="700"/>
          <ac:spMkLst>
            <pc:docMk/>
            <pc:sldMk cId="2622681081" sldId="929"/>
            <ac:spMk id="6" creationId="{23F8D398-750A-9F42-2042-3EBF3B52C584}"/>
          </ac:spMkLst>
        </pc:spChg>
        <pc:spChg chg="add mod ord">
          <ac:chgData name="Nelson, Cameron" userId="cddd3ed7-b2a7-4837-a1ef-0bb3a1f10e3d" providerId="ADAL" clId="{664A6775-BA49-4FC2-8099-C074211446DF}" dt="2022-08-16T19:52:55.465" v="3559" actId="5793"/>
          <ac:spMkLst>
            <pc:docMk/>
            <pc:sldMk cId="2622681081" sldId="929"/>
            <ac:spMk id="7" creationId="{EE24AE3A-7E51-30F0-3FAE-37AC4430AF3C}"/>
          </ac:spMkLst>
        </pc:spChg>
        <pc:spChg chg="add mod ord">
          <ac:chgData name="Nelson, Cameron" userId="cddd3ed7-b2a7-4837-a1ef-0bb3a1f10e3d" providerId="ADAL" clId="{664A6775-BA49-4FC2-8099-C074211446DF}" dt="2022-08-16T19:54:26.693" v="3574" actId="14100"/>
          <ac:spMkLst>
            <pc:docMk/>
            <pc:sldMk cId="2622681081" sldId="929"/>
            <ac:spMk id="8" creationId="{1C5DF6E3-77E6-4225-B894-7C94FD15F370}"/>
          </ac:spMkLst>
        </pc:spChg>
        <pc:graphicFrameChg chg="add mod modGraphic">
          <ac:chgData name="Nelson, Cameron" userId="cddd3ed7-b2a7-4837-a1ef-0bb3a1f10e3d" providerId="ADAL" clId="{664A6775-BA49-4FC2-8099-C074211446DF}" dt="2022-08-16T19:59:03.505" v="3597" actId="1076"/>
          <ac:graphicFrameMkLst>
            <pc:docMk/>
            <pc:sldMk cId="2622681081" sldId="929"/>
            <ac:graphicFrameMk id="9" creationId="{E2770EB8-BC19-D336-1010-AEB2035A201A}"/>
          </ac:graphicFrameMkLst>
        </pc:graphicFrameChg>
      </pc:sldChg>
      <pc:sldChg chg="addSp delSp modSp new mod modClrScheme chgLayout">
        <pc:chgData name="Nelson, Cameron" userId="cddd3ed7-b2a7-4837-a1ef-0bb3a1f10e3d" providerId="ADAL" clId="{664A6775-BA49-4FC2-8099-C074211446DF}" dt="2022-08-17T13:18:54.155" v="5249" actId="20577"/>
        <pc:sldMkLst>
          <pc:docMk/>
          <pc:sldMk cId="1076816798" sldId="947"/>
        </pc:sldMkLst>
        <pc:spChg chg="add del mod ord">
          <ac:chgData name="Nelson, Cameron" userId="cddd3ed7-b2a7-4837-a1ef-0bb3a1f10e3d" providerId="ADAL" clId="{664A6775-BA49-4FC2-8099-C074211446DF}" dt="2022-08-16T21:13:28.108" v="4286" actId="700"/>
          <ac:spMkLst>
            <pc:docMk/>
            <pc:sldMk cId="1076816798" sldId="947"/>
            <ac:spMk id="2" creationId="{1701BD6C-854E-FA99-0278-B8B8B99D44D8}"/>
          </ac:spMkLst>
        </pc:spChg>
        <pc:spChg chg="mod ord">
          <ac:chgData name="Nelson, Cameron" userId="cddd3ed7-b2a7-4837-a1ef-0bb3a1f10e3d" providerId="ADAL" clId="{664A6775-BA49-4FC2-8099-C074211446DF}" dt="2022-08-16T21:13:53.397" v="4294"/>
          <ac:spMkLst>
            <pc:docMk/>
            <pc:sldMk cId="1076816798" sldId="947"/>
            <ac:spMk id="3" creationId="{A25AA230-9AC8-0355-EFE1-91D56DEB7D44}"/>
          </ac:spMkLst>
        </pc:spChg>
        <pc:spChg chg="mod ord">
          <ac:chgData name="Nelson, Cameron" userId="cddd3ed7-b2a7-4837-a1ef-0bb3a1f10e3d" providerId="ADAL" clId="{664A6775-BA49-4FC2-8099-C074211446DF}" dt="2022-08-16T22:10:13.899" v="4735" actId="1076"/>
          <ac:spMkLst>
            <pc:docMk/>
            <pc:sldMk cId="1076816798" sldId="947"/>
            <ac:spMk id="4" creationId="{1C024A3E-C305-85D2-D2E6-6A2BC0FBC41F}"/>
          </ac:spMkLst>
        </pc:spChg>
        <pc:spChg chg="add del">
          <ac:chgData name="Nelson, Cameron" userId="cddd3ed7-b2a7-4837-a1ef-0bb3a1f10e3d" providerId="ADAL" clId="{664A6775-BA49-4FC2-8099-C074211446DF}" dt="2022-08-16T21:13:28.108" v="4286" actId="700"/>
          <ac:spMkLst>
            <pc:docMk/>
            <pc:sldMk cId="1076816798" sldId="947"/>
            <ac:spMk id="5" creationId="{2093628C-1511-95AF-2C23-3F8A2BDBC9B9}"/>
          </ac:spMkLst>
        </pc:spChg>
        <pc:spChg chg="del mod ord">
          <ac:chgData name="Nelson, Cameron" userId="cddd3ed7-b2a7-4837-a1ef-0bb3a1f10e3d" providerId="ADAL" clId="{664A6775-BA49-4FC2-8099-C074211446DF}" dt="2022-08-16T21:36:25.579" v="4466" actId="21"/>
          <ac:spMkLst>
            <pc:docMk/>
            <pc:sldMk cId="1076816798" sldId="947"/>
            <ac:spMk id="6" creationId="{8A2FC02E-D8C6-3DBA-7E11-394FCF6BB74E}"/>
          </ac:spMkLst>
        </pc:spChg>
        <pc:spChg chg="add del mod ord">
          <ac:chgData name="Nelson, Cameron" userId="cddd3ed7-b2a7-4837-a1ef-0bb3a1f10e3d" providerId="ADAL" clId="{664A6775-BA49-4FC2-8099-C074211446DF}" dt="2022-08-16T21:13:19.151" v="4285" actId="700"/>
          <ac:spMkLst>
            <pc:docMk/>
            <pc:sldMk cId="1076816798" sldId="947"/>
            <ac:spMk id="7" creationId="{E51600C9-F353-EEA5-AF93-23F6F7DD1A6A}"/>
          </ac:spMkLst>
        </pc:spChg>
        <pc:spChg chg="add del mod ord">
          <ac:chgData name="Nelson, Cameron" userId="cddd3ed7-b2a7-4837-a1ef-0bb3a1f10e3d" providerId="ADAL" clId="{664A6775-BA49-4FC2-8099-C074211446DF}" dt="2022-08-16T21:13:19.151" v="4285" actId="700"/>
          <ac:spMkLst>
            <pc:docMk/>
            <pc:sldMk cId="1076816798" sldId="947"/>
            <ac:spMk id="8" creationId="{08CBE911-8DE5-1DBA-8B6E-A2341F748B11}"/>
          </ac:spMkLst>
        </pc:spChg>
        <pc:spChg chg="add mod ord">
          <ac:chgData name="Nelson, Cameron" userId="cddd3ed7-b2a7-4837-a1ef-0bb3a1f10e3d" providerId="ADAL" clId="{664A6775-BA49-4FC2-8099-C074211446DF}" dt="2022-08-16T23:37:40.073" v="5220" actId="1076"/>
          <ac:spMkLst>
            <pc:docMk/>
            <pc:sldMk cId="1076816798" sldId="947"/>
            <ac:spMk id="9" creationId="{555ABB31-E52A-0814-AE81-B39A36D72C71}"/>
          </ac:spMkLst>
        </pc:spChg>
        <pc:graphicFrameChg chg="add del mod modGraphic">
          <ac:chgData name="Nelson, Cameron" userId="cddd3ed7-b2a7-4837-a1ef-0bb3a1f10e3d" providerId="ADAL" clId="{664A6775-BA49-4FC2-8099-C074211446DF}" dt="2022-08-16T22:09:19.600" v="4723" actId="21"/>
          <ac:graphicFrameMkLst>
            <pc:docMk/>
            <pc:sldMk cId="1076816798" sldId="947"/>
            <ac:graphicFrameMk id="12" creationId="{46FC9B9C-3ED9-2FB0-C08C-C938DCD820BB}"/>
          </ac:graphicFrameMkLst>
        </pc:graphicFrameChg>
        <pc:graphicFrameChg chg="add mod modGraphic">
          <ac:chgData name="Nelson, Cameron" userId="cddd3ed7-b2a7-4837-a1ef-0bb3a1f10e3d" providerId="ADAL" clId="{664A6775-BA49-4FC2-8099-C074211446DF}" dt="2022-08-17T13:18:54.155" v="5249" actId="20577"/>
          <ac:graphicFrameMkLst>
            <pc:docMk/>
            <pc:sldMk cId="1076816798" sldId="947"/>
            <ac:graphicFrameMk id="13" creationId="{AE061C35-E7F0-1EE1-B6DC-609F4B5BCA5E}"/>
          </ac:graphicFrameMkLst>
        </pc:graphicFrameChg>
        <pc:picChg chg="add del mod">
          <ac:chgData name="Nelson, Cameron" userId="cddd3ed7-b2a7-4837-a1ef-0bb3a1f10e3d" providerId="ADAL" clId="{664A6775-BA49-4FC2-8099-C074211446DF}" dt="2022-08-16T21:14:08.265" v="4298" actId="21"/>
          <ac:picMkLst>
            <pc:docMk/>
            <pc:sldMk cId="1076816798" sldId="947"/>
            <ac:picMk id="11" creationId="{BD1F3809-711A-D9DE-304C-EC95ACD9F824}"/>
          </ac:picMkLst>
        </pc:picChg>
      </pc:sldChg>
      <pc:sldChg chg="addSp delSp modSp new mod modClrScheme chgLayout">
        <pc:chgData name="Nelson, Cameron" userId="cddd3ed7-b2a7-4837-a1ef-0bb3a1f10e3d" providerId="ADAL" clId="{664A6775-BA49-4FC2-8099-C074211446DF}" dt="2022-08-16T22:11:36.336" v="4760" actId="14734"/>
        <pc:sldMkLst>
          <pc:docMk/>
          <pc:sldMk cId="2565997419" sldId="949"/>
        </pc:sldMkLst>
        <pc:spChg chg="add del mod ord">
          <ac:chgData name="Nelson, Cameron" userId="cddd3ed7-b2a7-4837-a1ef-0bb3a1f10e3d" providerId="ADAL" clId="{664A6775-BA49-4FC2-8099-C074211446DF}" dt="2022-08-16T21:41:23.229" v="4477" actId="700"/>
          <ac:spMkLst>
            <pc:docMk/>
            <pc:sldMk cId="2565997419" sldId="949"/>
            <ac:spMk id="2" creationId="{80488912-225D-9DCA-960A-5F7DBC4232F5}"/>
          </ac:spMkLst>
        </pc:spChg>
        <pc:spChg chg="add del mod ord">
          <ac:chgData name="Nelson, Cameron" userId="cddd3ed7-b2a7-4837-a1ef-0bb3a1f10e3d" providerId="ADAL" clId="{664A6775-BA49-4FC2-8099-C074211446DF}" dt="2022-08-16T21:41:23.229" v="4477" actId="700"/>
          <ac:spMkLst>
            <pc:docMk/>
            <pc:sldMk cId="2565997419" sldId="949"/>
            <ac:spMk id="3" creationId="{5E20E941-24AA-6125-D8D4-BB48FEBC3810}"/>
          </ac:spMkLst>
        </pc:spChg>
        <pc:spChg chg="mod ord">
          <ac:chgData name="Nelson, Cameron" userId="cddd3ed7-b2a7-4837-a1ef-0bb3a1f10e3d" providerId="ADAL" clId="{664A6775-BA49-4FC2-8099-C074211446DF}" dt="2022-08-16T21:42:30.759" v="4482" actId="700"/>
          <ac:spMkLst>
            <pc:docMk/>
            <pc:sldMk cId="2565997419" sldId="949"/>
            <ac:spMk id="4" creationId="{A819EEA8-8379-F7E8-3186-166B28DD195E}"/>
          </ac:spMkLst>
        </pc:spChg>
        <pc:spChg chg="add del">
          <ac:chgData name="Nelson, Cameron" userId="cddd3ed7-b2a7-4837-a1ef-0bb3a1f10e3d" providerId="ADAL" clId="{664A6775-BA49-4FC2-8099-C074211446DF}" dt="2022-08-16T21:41:23.229" v="4477" actId="700"/>
          <ac:spMkLst>
            <pc:docMk/>
            <pc:sldMk cId="2565997419" sldId="949"/>
            <ac:spMk id="5" creationId="{B34B489D-DBD1-1CFE-EDCF-70538662585C}"/>
          </ac:spMkLst>
        </pc:spChg>
        <pc:spChg chg="del mod ord">
          <ac:chgData name="Nelson, Cameron" userId="cddd3ed7-b2a7-4837-a1ef-0bb3a1f10e3d" providerId="ADAL" clId="{664A6775-BA49-4FC2-8099-C074211446DF}" dt="2022-08-16T21:56:23.613" v="4542" actId="21"/>
          <ac:spMkLst>
            <pc:docMk/>
            <pc:sldMk cId="2565997419" sldId="949"/>
            <ac:spMk id="6" creationId="{3774B58E-C10C-1AE3-4D0D-87671678217A}"/>
          </ac:spMkLst>
        </pc:spChg>
        <pc:spChg chg="add del mod ord">
          <ac:chgData name="Nelson, Cameron" userId="cddd3ed7-b2a7-4837-a1ef-0bb3a1f10e3d" providerId="ADAL" clId="{664A6775-BA49-4FC2-8099-C074211446DF}" dt="2022-08-16T21:41:09.222" v="4474" actId="700"/>
          <ac:spMkLst>
            <pc:docMk/>
            <pc:sldMk cId="2565997419" sldId="949"/>
            <ac:spMk id="7" creationId="{662C623C-700D-4FC8-8578-2439686D2238}"/>
          </ac:spMkLst>
        </pc:spChg>
        <pc:spChg chg="add del mod ord">
          <ac:chgData name="Nelson, Cameron" userId="cddd3ed7-b2a7-4837-a1ef-0bb3a1f10e3d" providerId="ADAL" clId="{664A6775-BA49-4FC2-8099-C074211446DF}" dt="2022-08-16T21:41:09.222" v="4474" actId="700"/>
          <ac:spMkLst>
            <pc:docMk/>
            <pc:sldMk cId="2565997419" sldId="949"/>
            <ac:spMk id="8" creationId="{1DA68E71-6D71-1B7D-E8C3-406D07C4D8C9}"/>
          </ac:spMkLst>
        </pc:spChg>
        <pc:spChg chg="add del mod ord">
          <ac:chgData name="Nelson, Cameron" userId="cddd3ed7-b2a7-4837-a1ef-0bb3a1f10e3d" providerId="ADAL" clId="{664A6775-BA49-4FC2-8099-C074211446DF}" dt="2022-08-16T21:41:09.222" v="4474" actId="700"/>
          <ac:spMkLst>
            <pc:docMk/>
            <pc:sldMk cId="2565997419" sldId="949"/>
            <ac:spMk id="9" creationId="{700D58A7-91C0-51C8-43B3-C12F5204F518}"/>
          </ac:spMkLst>
        </pc:spChg>
        <pc:spChg chg="add del mod ord">
          <ac:chgData name="Nelson, Cameron" userId="cddd3ed7-b2a7-4837-a1ef-0bb3a1f10e3d" providerId="ADAL" clId="{664A6775-BA49-4FC2-8099-C074211446DF}" dt="2022-08-16T21:41:18.255" v="4476" actId="700"/>
          <ac:spMkLst>
            <pc:docMk/>
            <pc:sldMk cId="2565997419" sldId="949"/>
            <ac:spMk id="10" creationId="{CDA0E0C6-893E-7F13-A419-15EBB92E15A2}"/>
          </ac:spMkLst>
        </pc:spChg>
        <pc:spChg chg="add del mod ord">
          <ac:chgData name="Nelson, Cameron" userId="cddd3ed7-b2a7-4837-a1ef-0bb3a1f10e3d" providerId="ADAL" clId="{664A6775-BA49-4FC2-8099-C074211446DF}" dt="2022-08-16T21:41:18.255" v="4476" actId="700"/>
          <ac:spMkLst>
            <pc:docMk/>
            <pc:sldMk cId="2565997419" sldId="949"/>
            <ac:spMk id="11" creationId="{3E1F78C0-DAB6-19A5-7AAE-5FA74205652D}"/>
          </ac:spMkLst>
        </pc:spChg>
        <pc:spChg chg="add del mod ord">
          <ac:chgData name="Nelson, Cameron" userId="cddd3ed7-b2a7-4837-a1ef-0bb3a1f10e3d" providerId="ADAL" clId="{664A6775-BA49-4FC2-8099-C074211446DF}" dt="2022-08-16T21:41:18.255" v="4476" actId="700"/>
          <ac:spMkLst>
            <pc:docMk/>
            <pc:sldMk cId="2565997419" sldId="949"/>
            <ac:spMk id="12" creationId="{BF194CEA-1488-6FFE-A59B-4916D5062D3F}"/>
          </ac:spMkLst>
        </pc:spChg>
        <pc:spChg chg="add del mod ord">
          <ac:chgData name="Nelson, Cameron" userId="cddd3ed7-b2a7-4837-a1ef-0bb3a1f10e3d" providerId="ADAL" clId="{664A6775-BA49-4FC2-8099-C074211446DF}" dt="2022-08-16T21:42:30.759" v="4482" actId="700"/>
          <ac:spMkLst>
            <pc:docMk/>
            <pc:sldMk cId="2565997419" sldId="949"/>
            <ac:spMk id="13" creationId="{ECEEA8E0-3323-DA8D-DCB3-C28E1EDA1571}"/>
          </ac:spMkLst>
        </pc:spChg>
        <pc:spChg chg="add del mod ord">
          <ac:chgData name="Nelson, Cameron" userId="cddd3ed7-b2a7-4837-a1ef-0bb3a1f10e3d" providerId="ADAL" clId="{664A6775-BA49-4FC2-8099-C074211446DF}" dt="2022-08-16T21:42:30.759" v="4482" actId="700"/>
          <ac:spMkLst>
            <pc:docMk/>
            <pc:sldMk cId="2565997419" sldId="949"/>
            <ac:spMk id="14" creationId="{822ABE8F-725A-0938-E494-463547E96DF8}"/>
          </ac:spMkLst>
        </pc:spChg>
        <pc:spChg chg="add mod ord">
          <ac:chgData name="Nelson, Cameron" userId="cddd3ed7-b2a7-4837-a1ef-0bb3a1f10e3d" providerId="ADAL" clId="{664A6775-BA49-4FC2-8099-C074211446DF}" dt="2022-08-16T21:57:38.586" v="4556" actId="1076"/>
          <ac:spMkLst>
            <pc:docMk/>
            <pc:sldMk cId="2565997419" sldId="949"/>
            <ac:spMk id="16" creationId="{23E02B95-C93D-5F05-75E1-C8939F10D87D}"/>
          </ac:spMkLst>
        </pc:spChg>
        <pc:spChg chg="add del mod ord">
          <ac:chgData name="Nelson, Cameron" userId="cddd3ed7-b2a7-4837-a1ef-0bb3a1f10e3d" providerId="ADAL" clId="{664A6775-BA49-4FC2-8099-C074211446DF}" dt="2022-08-16T21:57:07.564" v="4546" actId="21"/>
          <ac:spMkLst>
            <pc:docMk/>
            <pc:sldMk cId="2565997419" sldId="949"/>
            <ac:spMk id="17" creationId="{8E9428A6-9BF9-EDC0-6250-2E421FEC73FA}"/>
          </ac:spMkLst>
        </pc:spChg>
        <pc:spChg chg="add del mod ord">
          <ac:chgData name="Nelson, Cameron" userId="cddd3ed7-b2a7-4837-a1ef-0bb3a1f10e3d" providerId="ADAL" clId="{664A6775-BA49-4FC2-8099-C074211446DF}" dt="2022-08-16T21:57:11.674" v="4547" actId="21"/>
          <ac:spMkLst>
            <pc:docMk/>
            <pc:sldMk cId="2565997419" sldId="949"/>
            <ac:spMk id="18" creationId="{B793D075-5129-6E55-4682-94674F8B1100}"/>
          </ac:spMkLst>
        </pc:spChg>
        <pc:graphicFrameChg chg="add del mod modGraphic">
          <ac:chgData name="Nelson, Cameron" userId="cddd3ed7-b2a7-4837-a1ef-0bb3a1f10e3d" providerId="ADAL" clId="{664A6775-BA49-4FC2-8099-C074211446DF}" dt="2022-08-16T21:42:34.754" v="4483" actId="21"/>
          <ac:graphicFrameMkLst>
            <pc:docMk/>
            <pc:sldMk cId="2565997419" sldId="949"/>
            <ac:graphicFrameMk id="15" creationId="{C0DD3F64-0463-FC6E-5872-F4248B5A5DDF}"/>
          </ac:graphicFrameMkLst>
        </pc:graphicFrameChg>
        <pc:graphicFrameChg chg="add del mod modGraphic">
          <ac:chgData name="Nelson, Cameron" userId="cddd3ed7-b2a7-4837-a1ef-0bb3a1f10e3d" providerId="ADAL" clId="{664A6775-BA49-4FC2-8099-C074211446DF}" dt="2022-08-16T21:56:54.266" v="4544" actId="21"/>
          <ac:graphicFrameMkLst>
            <pc:docMk/>
            <pc:sldMk cId="2565997419" sldId="949"/>
            <ac:graphicFrameMk id="19" creationId="{18B3AFA6-2135-F51E-1B25-E612F7604E27}"/>
          </ac:graphicFrameMkLst>
        </pc:graphicFrameChg>
        <pc:graphicFrameChg chg="add mod modGraphic">
          <ac:chgData name="Nelson, Cameron" userId="cddd3ed7-b2a7-4837-a1ef-0bb3a1f10e3d" providerId="ADAL" clId="{664A6775-BA49-4FC2-8099-C074211446DF}" dt="2022-08-16T22:11:36.336" v="4760" actId="14734"/>
          <ac:graphicFrameMkLst>
            <pc:docMk/>
            <pc:sldMk cId="2565997419" sldId="949"/>
            <ac:graphicFrameMk id="20" creationId="{E83C087D-EBD9-A830-8765-015CD5B95586}"/>
          </ac:graphicFrameMkLst>
        </pc:graphicFrameChg>
      </pc:sldChg>
    </pc:docChg>
  </pc:docChgLst>
  <pc:docChgLst>
    <pc:chgData name="Chambers, Mack" userId="S::mack.chambers@woodplc.com::a7c3b3ea-a55c-49d1-aabe-0a405537f5fa" providerId="AD" clId="Web-{8993F4A6-66FB-45D6-86B3-2E8C59C38A77}"/>
    <pc:docChg chg="modSld">
      <pc:chgData name="Chambers, Mack" userId="S::mack.chambers@woodplc.com::a7c3b3ea-a55c-49d1-aabe-0a405537f5fa" providerId="AD" clId="Web-{8993F4A6-66FB-45D6-86B3-2E8C59C38A77}" dt="2022-08-16T17:06:53.404" v="8"/>
      <pc:docMkLst>
        <pc:docMk/>
      </pc:docMkLst>
      <pc:sldChg chg="modSp">
        <pc:chgData name="Chambers, Mack" userId="S::mack.chambers@woodplc.com::a7c3b3ea-a55c-49d1-aabe-0a405537f5fa" providerId="AD" clId="Web-{8993F4A6-66FB-45D6-86B3-2E8C59C38A77}" dt="2022-08-16T17:03:31.383" v="7"/>
        <pc:sldMkLst>
          <pc:docMk/>
          <pc:sldMk cId="689104414" sldId="782"/>
        </pc:sldMkLst>
        <pc:graphicFrameChg chg="modGraphic">
          <ac:chgData name="Chambers, Mack" userId="S::mack.chambers@woodplc.com::a7c3b3ea-a55c-49d1-aabe-0a405537f5fa" providerId="AD" clId="Web-{8993F4A6-66FB-45D6-86B3-2E8C59C38A77}" dt="2022-08-16T17:03:31.383" v="7"/>
          <ac:graphicFrameMkLst>
            <pc:docMk/>
            <pc:sldMk cId="689104414" sldId="782"/>
            <ac:graphicFrameMk id="11" creationId="{6FF957A6-52BB-365A-1813-03B8EFC6AB50}"/>
          </ac:graphicFrameMkLst>
        </pc:graphicFrameChg>
      </pc:sldChg>
      <pc:sldChg chg="modSp">
        <pc:chgData name="Chambers, Mack" userId="S::mack.chambers@woodplc.com::a7c3b3ea-a55c-49d1-aabe-0a405537f5fa" providerId="AD" clId="Web-{8993F4A6-66FB-45D6-86B3-2E8C59C38A77}" dt="2022-08-16T17:06:53.404" v="8"/>
        <pc:sldMkLst>
          <pc:docMk/>
          <pc:sldMk cId="3101086572" sldId="880"/>
        </pc:sldMkLst>
        <pc:picChg chg="mod">
          <ac:chgData name="Chambers, Mack" userId="S::mack.chambers@woodplc.com::a7c3b3ea-a55c-49d1-aabe-0a405537f5fa" providerId="AD" clId="Web-{8993F4A6-66FB-45D6-86B3-2E8C59C38A77}" dt="2022-08-16T17:06:53.404" v="8"/>
          <ac:picMkLst>
            <pc:docMk/>
            <pc:sldMk cId="3101086572" sldId="880"/>
            <ac:picMk id="8" creationId="{FA67FA9A-B7E5-3C4A-04C2-326CC3E117E5}"/>
          </ac:picMkLst>
        </pc:picChg>
      </pc:sldChg>
    </pc:docChg>
  </pc:docChgLst>
  <pc:docChgLst>
    <pc:chgData name="Chambers, Mack" userId="S::mack.chambers@woodplc.com::a7c3b3ea-a55c-49d1-aabe-0a405537f5fa" providerId="AD" clId="Web-{610B8E64-BEF9-4E17-9B74-81B918803D7B}"/>
    <pc:docChg chg="modSld">
      <pc:chgData name="Chambers, Mack" userId="S::mack.chambers@woodplc.com::a7c3b3ea-a55c-49d1-aabe-0a405537f5fa" providerId="AD" clId="Web-{610B8E64-BEF9-4E17-9B74-81B918803D7B}" dt="2022-08-16T17:40:19.451" v="29" actId="20577"/>
      <pc:docMkLst>
        <pc:docMk/>
      </pc:docMkLst>
      <pc:sldChg chg="modSp">
        <pc:chgData name="Chambers, Mack" userId="S::mack.chambers@woodplc.com::a7c3b3ea-a55c-49d1-aabe-0a405537f5fa" providerId="AD" clId="Web-{610B8E64-BEF9-4E17-9B74-81B918803D7B}" dt="2022-08-16T17:40:19.451" v="29" actId="20577"/>
        <pc:sldMkLst>
          <pc:docMk/>
          <pc:sldMk cId="101504502" sldId="909"/>
        </pc:sldMkLst>
        <pc:spChg chg="mod">
          <ac:chgData name="Chambers, Mack" userId="S::mack.chambers@woodplc.com::a7c3b3ea-a55c-49d1-aabe-0a405537f5fa" providerId="AD" clId="Web-{610B8E64-BEF9-4E17-9B74-81B918803D7B}" dt="2022-08-16T17:40:19.451" v="29" actId="20577"/>
          <ac:spMkLst>
            <pc:docMk/>
            <pc:sldMk cId="101504502" sldId="909"/>
            <ac:spMk id="8" creationId="{3BE100F2-B73B-4C76-4EBE-0E94386431EF}"/>
          </ac:spMkLst>
        </pc:spChg>
      </pc:sldChg>
    </pc:docChg>
  </pc:docChgLst>
  <pc:docChgLst>
    <pc:chgData name="Qian, Adam" userId="054e779a-3414-4c10-82a4-e8a74c17bdc9" providerId="ADAL" clId="{0BD50CE6-C270-48C6-9DFF-AF554B512E1D}"/>
    <pc:docChg chg="undo custSel addSld modSld modSection">
      <pc:chgData name="Qian, Adam" userId="054e779a-3414-4c10-82a4-e8a74c17bdc9" providerId="ADAL" clId="{0BD50CE6-C270-48C6-9DFF-AF554B512E1D}" dt="2022-08-12T00:49:01.843" v="738" actId="1076"/>
      <pc:docMkLst>
        <pc:docMk/>
      </pc:docMkLst>
      <pc:sldChg chg="modSp mod">
        <pc:chgData name="Qian, Adam" userId="054e779a-3414-4c10-82a4-e8a74c17bdc9" providerId="ADAL" clId="{0BD50CE6-C270-48C6-9DFF-AF554B512E1D}" dt="2022-08-11T23:47:06.932" v="7"/>
        <pc:sldMkLst>
          <pc:docMk/>
          <pc:sldMk cId="1731059746" sldId="363"/>
        </pc:sldMkLst>
        <pc:graphicFrameChg chg="mod modGraphic">
          <ac:chgData name="Qian, Adam" userId="054e779a-3414-4c10-82a4-e8a74c17bdc9" providerId="ADAL" clId="{0BD50CE6-C270-48C6-9DFF-AF554B512E1D}" dt="2022-08-11T23:47:06.932" v="7"/>
          <ac:graphicFrameMkLst>
            <pc:docMk/>
            <pc:sldMk cId="1731059746" sldId="363"/>
            <ac:graphicFrameMk id="8" creationId="{8F8A2A42-A095-4C56-80D3-485A0C9832D2}"/>
          </ac:graphicFrameMkLst>
        </pc:graphicFrameChg>
      </pc:sldChg>
      <pc:sldChg chg="addSp delSp modSp mod">
        <pc:chgData name="Qian, Adam" userId="054e779a-3414-4c10-82a4-e8a74c17bdc9" providerId="ADAL" clId="{0BD50CE6-C270-48C6-9DFF-AF554B512E1D}" dt="2022-08-12T00:12:51.077" v="670" actId="20577"/>
        <pc:sldMkLst>
          <pc:docMk/>
          <pc:sldMk cId="1851564186" sldId="882"/>
        </pc:sldMkLst>
        <pc:spChg chg="mod">
          <ac:chgData name="Qian, Adam" userId="054e779a-3414-4c10-82a4-e8a74c17bdc9" providerId="ADAL" clId="{0BD50CE6-C270-48C6-9DFF-AF554B512E1D}" dt="2022-08-11T23:49:31.920" v="38" actId="20577"/>
          <ac:spMkLst>
            <pc:docMk/>
            <pc:sldMk cId="1851564186" sldId="882"/>
            <ac:spMk id="3" creationId="{DB61E2B0-BEFE-4E69-8B2D-A8106B539123}"/>
          </ac:spMkLst>
        </pc:spChg>
        <pc:spChg chg="mod">
          <ac:chgData name="Qian, Adam" userId="054e779a-3414-4c10-82a4-e8a74c17bdc9" providerId="ADAL" clId="{0BD50CE6-C270-48C6-9DFF-AF554B512E1D}" dt="2022-08-12T00:12:51.077" v="670" actId="20577"/>
          <ac:spMkLst>
            <pc:docMk/>
            <pc:sldMk cId="1851564186" sldId="882"/>
            <ac:spMk id="8" creationId="{45697D0E-599E-9C6A-C755-8DE176E899EC}"/>
          </ac:spMkLst>
        </pc:spChg>
        <pc:spChg chg="del mod">
          <ac:chgData name="Qian, Adam" userId="054e779a-3414-4c10-82a4-e8a74c17bdc9" providerId="ADAL" clId="{0BD50CE6-C270-48C6-9DFF-AF554B512E1D}" dt="2022-08-11T23:55:06.334" v="211" actId="478"/>
          <ac:spMkLst>
            <pc:docMk/>
            <pc:sldMk cId="1851564186" sldId="882"/>
            <ac:spMk id="9" creationId="{1C3C0FAE-62FB-043D-31E7-3858F9020AC2}"/>
          </ac:spMkLst>
        </pc:spChg>
        <pc:spChg chg="add mod">
          <ac:chgData name="Qian, Adam" userId="054e779a-3414-4c10-82a4-e8a74c17bdc9" providerId="ADAL" clId="{0BD50CE6-C270-48C6-9DFF-AF554B512E1D}" dt="2022-08-11T23:55:51.205" v="220" actId="1076"/>
          <ac:spMkLst>
            <pc:docMk/>
            <pc:sldMk cId="1851564186" sldId="882"/>
            <ac:spMk id="10" creationId="{DEDA32A5-4F9F-B04E-934C-8FF8CF8D9689}"/>
          </ac:spMkLst>
        </pc:spChg>
        <pc:spChg chg="del mod">
          <ac:chgData name="Qian, Adam" userId="054e779a-3414-4c10-82a4-e8a74c17bdc9" providerId="ADAL" clId="{0BD50CE6-C270-48C6-9DFF-AF554B512E1D}" dt="2022-08-11T23:54:56.962" v="208" actId="478"/>
          <ac:spMkLst>
            <pc:docMk/>
            <pc:sldMk cId="1851564186" sldId="882"/>
            <ac:spMk id="13" creationId="{777BAB1D-84F4-D627-569E-FCEFBBA28301}"/>
          </ac:spMkLst>
        </pc:spChg>
        <pc:graphicFrameChg chg="del">
          <ac:chgData name="Qian, Adam" userId="054e779a-3414-4c10-82a4-e8a74c17bdc9" providerId="ADAL" clId="{0BD50CE6-C270-48C6-9DFF-AF554B512E1D}" dt="2022-08-11T23:55:00.362" v="209" actId="478"/>
          <ac:graphicFrameMkLst>
            <pc:docMk/>
            <pc:sldMk cId="1851564186" sldId="882"/>
            <ac:graphicFrameMk id="6" creationId="{B00CF726-ED3C-D37C-3DE3-E07019569C4D}"/>
          </ac:graphicFrameMkLst>
        </pc:graphicFrameChg>
        <pc:picChg chg="add mod">
          <ac:chgData name="Qian, Adam" userId="054e779a-3414-4c10-82a4-e8a74c17bdc9" providerId="ADAL" clId="{0BD50CE6-C270-48C6-9DFF-AF554B512E1D}" dt="2022-08-11T23:57:46.095" v="225" actId="1076"/>
          <ac:picMkLst>
            <pc:docMk/>
            <pc:sldMk cId="1851564186" sldId="882"/>
            <ac:picMk id="5" creationId="{ED72C744-AC0D-97B2-D579-B9EDA669741A}"/>
          </ac:picMkLst>
        </pc:picChg>
      </pc:sldChg>
      <pc:sldChg chg="modSp">
        <pc:chgData name="Qian, Adam" userId="054e779a-3414-4c10-82a4-e8a74c17bdc9" providerId="ADAL" clId="{0BD50CE6-C270-48C6-9DFF-AF554B512E1D}" dt="2022-08-11T23:47:16.484" v="12"/>
        <pc:sldMkLst>
          <pc:docMk/>
          <pc:sldMk cId="967896769" sldId="883"/>
        </pc:sldMkLst>
        <pc:graphicFrameChg chg="mod">
          <ac:chgData name="Qian, Adam" userId="054e779a-3414-4c10-82a4-e8a74c17bdc9" providerId="ADAL" clId="{0BD50CE6-C270-48C6-9DFF-AF554B512E1D}" dt="2022-08-11T23:47:16.484" v="12"/>
          <ac:graphicFrameMkLst>
            <pc:docMk/>
            <pc:sldMk cId="967896769" sldId="883"/>
            <ac:graphicFrameMk id="8" creationId="{8F8A2A42-A095-4C56-80D3-485A0C9832D2}"/>
          </ac:graphicFrameMkLst>
        </pc:graphicFrameChg>
      </pc:sldChg>
      <pc:sldChg chg="modSp">
        <pc:chgData name="Qian, Adam" userId="054e779a-3414-4c10-82a4-e8a74c17bdc9" providerId="ADAL" clId="{0BD50CE6-C270-48C6-9DFF-AF554B512E1D}" dt="2022-08-11T23:48:14.153" v="18"/>
        <pc:sldMkLst>
          <pc:docMk/>
          <pc:sldMk cId="1296129672" sldId="884"/>
        </pc:sldMkLst>
        <pc:graphicFrameChg chg="mod">
          <ac:chgData name="Qian, Adam" userId="054e779a-3414-4c10-82a4-e8a74c17bdc9" providerId="ADAL" clId="{0BD50CE6-C270-48C6-9DFF-AF554B512E1D}" dt="2022-08-11T23:48:14.153" v="18"/>
          <ac:graphicFrameMkLst>
            <pc:docMk/>
            <pc:sldMk cId="1296129672" sldId="884"/>
            <ac:graphicFrameMk id="8" creationId="{8F8A2A42-A095-4C56-80D3-485A0C9832D2}"/>
          </ac:graphicFrameMkLst>
        </pc:graphicFrameChg>
      </pc:sldChg>
      <pc:sldChg chg="modSp mod">
        <pc:chgData name="Qian, Adam" userId="054e779a-3414-4c10-82a4-e8a74c17bdc9" providerId="ADAL" clId="{0BD50CE6-C270-48C6-9DFF-AF554B512E1D}" dt="2022-08-11T23:53:12.605" v="191" actId="1076"/>
        <pc:sldMkLst>
          <pc:docMk/>
          <pc:sldMk cId="4011712060" sldId="891"/>
        </pc:sldMkLst>
        <pc:graphicFrameChg chg="mod">
          <ac:chgData name="Qian, Adam" userId="054e779a-3414-4c10-82a4-e8a74c17bdc9" providerId="ADAL" clId="{0BD50CE6-C270-48C6-9DFF-AF554B512E1D}" dt="2022-08-11T23:53:12.605" v="191" actId="1076"/>
          <ac:graphicFrameMkLst>
            <pc:docMk/>
            <pc:sldMk cId="4011712060" sldId="891"/>
            <ac:graphicFrameMk id="11" creationId="{4B70189E-4AC4-B71B-96ED-2F0E048F17CB}"/>
          </ac:graphicFrameMkLst>
        </pc:graphicFrameChg>
      </pc:sldChg>
      <pc:sldChg chg="addSp delSp modSp add mod">
        <pc:chgData name="Qian, Adam" userId="054e779a-3414-4c10-82a4-e8a74c17bdc9" providerId="ADAL" clId="{0BD50CE6-C270-48C6-9DFF-AF554B512E1D}" dt="2022-08-12T00:49:01.843" v="738" actId="1076"/>
        <pc:sldMkLst>
          <pc:docMk/>
          <pc:sldMk cId="2337800108" sldId="892"/>
        </pc:sldMkLst>
        <pc:spChg chg="add del mod">
          <ac:chgData name="Qian, Adam" userId="054e779a-3414-4c10-82a4-e8a74c17bdc9" providerId="ADAL" clId="{0BD50CE6-C270-48C6-9DFF-AF554B512E1D}" dt="2022-08-11T23:53:42.412" v="196" actId="478"/>
          <ac:spMkLst>
            <pc:docMk/>
            <pc:sldMk cId="2337800108" sldId="892"/>
            <ac:spMk id="5" creationId="{51FE3B12-3648-9C7C-9E67-16F2424A072E}"/>
          </ac:spMkLst>
        </pc:spChg>
        <pc:spChg chg="del mod">
          <ac:chgData name="Qian, Adam" userId="054e779a-3414-4c10-82a4-e8a74c17bdc9" providerId="ADAL" clId="{0BD50CE6-C270-48C6-9DFF-AF554B512E1D}" dt="2022-08-11T23:53:39.354" v="195" actId="478"/>
          <ac:spMkLst>
            <pc:docMk/>
            <pc:sldMk cId="2337800108" sldId="892"/>
            <ac:spMk id="8" creationId="{45697D0E-599E-9C6A-C755-8DE176E899EC}"/>
          </ac:spMkLst>
        </pc:spChg>
        <pc:spChg chg="mod">
          <ac:chgData name="Qian, Adam" userId="054e779a-3414-4c10-82a4-e8a74c17bdc9" providerId="ADAL" clId="{0BD50CE6-C270-48C6-9DFF-AF554B512E1D}" dt="2022-08-11T23:53:32.645" v="193" actId="20577"/>
          <ac:spMkLst>
            <pc:docMk/>
            <pc:sldMk cId="2337800108" sldId="892"/>
            <ac:spMk id="9" creationId="{1C3C0FAE-62FB-043D-31E7-3858F9020AC2}"/>
          </ac:spMkLst>
        </pc:spChg>
        <pc:spChg chg="add mod">
          <ac:chgData name="Qian, Adam" userId="054e779a-3414-4c10-82a4-e8a74c17bdc9" providerId="ADAL" clId="{0BD50CE6-C270-48C6-9DFF-AF554B512E1D}" dt="2022-08-12T00:49:01.843" v="738" actId="1076"/>
          <ac:spMkLst>
            <pc:docMk/>
            <pc:sldMk cId="2337800108" sldId="892"/>
            <ac:spMk id="12" creationId="{AD20300B-1B4A-2ED9-0551-0EC7A04827FC}"/>
          </ac:spMkLst>
        </pc:spChg>
        <pc:spChg chg="mod">
          <ac:chgData name="Qian, Adam" userId="054e779a-3414-4c10-82a4-e8a74c17bdc9" providerId="ADAL" clId="{0BD50CE6-C270-48C6-9DFF-AF554B512E1D}" dt="2022-08-11T23:54:14.942" v="201" actId="1076"/>
          <ac:spMkLst>
            <pc:docMk/>
            <pc:sldMk cId="2337800108" sldId="892"/>
            <ac:spMk id="13" creationId="{777BAB1D-84F4-D627-569E-FCEFBBA28301}"/>
          </ac:spMkLst>
        </pc:spChg>
        <pc:graphicFrameChg chg="del">
          <ac:chgData name="Qian, Adam" userId="054e779a-3414-4c10-82a4-e8a74c17bdc9" providerId="ADAL" clId="{0BD50CE6-C270-48C6-9DFF-AF554B512E1D}" dt="2022-08-11T23:53:55.846" v="198" actId="478"/>
          <ac:graphicFrameMkLst>
            <pc:docMk/>
            <pc:sldMk cId="2337800108" sldId="892"/>
            <ac:graphicFrameMk id="6" creationId="{B00CF726-ED3C-D37C-3DE3-E07019569C4D}"/>
          </ac:graphicFrameMkLst>
        </pc:graphicFrameChg>
        <pc:graphicFrameChg chg="add mod modGraphic">
          <ac:chgData name="Qian, Adam" userId="054e779a-3414-4c10-82a4-e8a74c17bdc9" providerId="ADAL" clId="{0BD50CE6-C270-48C6-9DFF-AF554B512E1D}" dt="2022-08-12T00:47:01.246" v="737" actId="108"/>
          <ac:graphicFrameMkLst>
            <pc:docMk/>
            <pc:sldMk cId="2337800108" sldId="892"/>
            <ac:graphicFrameMk id="7" creationId="{A8C09047-7817-E63E-BC3E-F7D17D0E8A80}"/>
          </ac:graphicFrameMkLst>
        </pc:graphicFrameChg>
      </pc:sldChg>
    </pc:docChg>
  </pc:docChgLst>
  <pc:docChgLst>
    <pc:chgData name="Chambers, Mack" userId="a7c3b3ea-a55c-49d1-aabe-0a405537f5fa" providerId="ADAL" clId="{DCA56B0A-24E5-41EE-AD0B-3B8814C43B6C}"/>
    <pc:docChg chg="undo custSel modSld">
      <pc:chgData name="Chambers, Mack" userId="a7c3b3ea-a55c-49d1-aabe-0a405537f5fa" providerId="ADAL" clId="{DCA56B0A-24E5-41EE-AD0B-3B8814C43B6C}" dt="2022-08-17T15:48:21.296" v="24" actId="20577"/>
      <pc:docMkLst>
        <pc:docMk/>
      </pc:docMkLst>
      <pc:sldChg chg="modSp mod">
        <pc:chgData name="Chambers, Mack" userId="a7c3b3ea-a55c-49d1-aabe-0a405537f5fa" providerId="ADAL" clId="{DCA56B0A-24E5-41EE-AD0B-3B8814C43B6C}" dt="2022-08-16T17:08:23.416" v="5" actId="14734"/>
        <pc:sldMkLst>
          <pc:docMk/>
          <pc:sldMk cId="689104414" sldId="782"/>
        </pc:sldMkLst>
        <pc:graphicFrameChg chg="mod modGraphic">
          <ac:chgData name="Chambers, Mack" userId="a7c3b3ea-a55c-49d1-aabe-0a405537f5fa" providerId="ADAL" clId="{DCA56B0A-24E5-41EE-AD0B-3B8814C43B6C}" dt="2022-08-16T17:08:23.416" v="5" actId="14734"/>
          <ac:graphicFrameMkLst>
            <pc:docMk/>
            <pc:sldMk cId="689104414" sldId="782"/>
            <ac:graphicFrameMk id="11" creationId="{6FF957A6-52BB-365A-1813-03B8EFC6AB50}"/>
          </ac:graphicFrameMkLst>
        </pc:graphicFrameChg>
      </pc:sldChg>
      <pc:sldChg chg="modSp mod">
        <pc:chgData name="Chambers, Mack" userId="a7c3b3ea-a55c-49d1-aabe-0a405537f5fa" providerId="ADAL" clId="{DCA56B0A-24E5-41EE-AD0B-3B8814C43B6C}" dt="2022-08-16T17:10:49.751" v="6" actId="14734"/>
        <pc:sldMkLst>
          <pc:docMk/>
          <pc:sldMk cId="2849538470" sldId="881"/>
        </pc:sldMkLst>
        <pc:graphicFrameChg chg="modGraphic">
          <ac:chgData name="Chambers, Mack" userId="a7c3b3ea-a55c-49d1-aabe-0a405537f5fa" providerId="ADAL" clId="{DCA56B0A-24E5-41EE-AD0B-3B8814C43B6C}" dt="2022-08-16T17:10:49.751" v="6" actId="14734"/>
          <ac:graphicFrameMkLst>
            <pc:docMk/>
            <pc:sldMk cId="2849538470" sldId="881"/>
            <ac:graphicFrameMk id="5" creationId="{0D42AD17-FB10-3A95-B0DC-98306D2720FD}"/>
          </ac:graphicFrameMkLst>
        </pc:graphicFrameChg>
      </pc:sldChg>
      <pc:sldChg chg="modSp mod">
        <pc:chgData name="Chambers, Mack" userId="a7c3b3ea-a55c-49d1-aabe-0a405537f5fa" providerId="ADAL" clId="{DCA56B0A-24E5-41EE-AD0B-3B8814C43B6C}" dt="2022-08-16T17:11:48.516" v="7" actId="14734"/>
        <pc:sldMkLst>
          <pc:docMk/>
          <pc:sldMk cId="101504502" sldId="909"/>
        </pc:sldMkLst>
        <pc:graphicFrameChg chg="modGraphic">
          <ac:chgData name="Chambers, Mack" userId="a7c3b3ea-a55c-49d1-aabe-0a405537f5fa" providerId="ADAL" clId="{DCA56B0A-24E5-41EE-AD0B-3B8814C43B6C}" dt="2022-08-16T17:11:48.516" v="7" actId="14734"/>
          <ac:graphicFrameMkLst>
            <pc:docMk/>
            <pc:sldMk cId="101504502" sldId="909"/>
            <ac:graphicFrameMk id="6" creationId="{CF0A3F17-3893-4C48-48B9-97A61E81EBE8}"/>
          </ac:graphicFrameMkLst>
        </pc:graphicFrameChg>
      </pc:sldChg>
      <pc:sldChg chg="modSp mod">
        <pc:chgData name="Chambers, Mack" userId="a7c3b3ea-a55c-49d1-aabe-0a405537f5fa" providerId="ADAL" clId="{DCA56B0A-24E5-41EE-AD0B-3B8814C43B6C}" dt="2022-08-17T15:48:21.296" v="24" actId="20577"/>
        <pc:sldMkLst>
          <pc:docMk/>
          <pc:sldMk cId="3773282870" sldId="953"/>
        </pc:sldMkLst>
        <pc:spChg chg="mod">
          <ac:chgData name="Chambers, Mack" userId="a7c3b3ea-a55c-49d1-aabe-0a405537f5fa" providerId="ADAL" clId="{DCA56B0A-24E5-41EE-AD0B-3B8814C43B6C}" dt="2022-08-17T15:48:21.296" v="24" actId="20577"/>
          <ac:spMkLst>
            <pc:docMk/>
            <pc:sldMk cId="3773282870" sldId="953"/>
            <ac:spMk id="7" creationId="{55A0F7BC-9A41-BB38-DBD2-C278E081A186}"/>
          </ac:spMkLst>
        </pc:spChg>
      </pc:sldChg>
    </pc:docChg>
  </pc:docChgLst>
  <pc:docChgLst>
    <pc:chgData name="Chambers, Mack" userId="S::mack.chambers@woodplc.com::a7c3b3ea-a55c-49d1-aabe-0a405537f5fa" providerId="AD" clId="Web-{04E68F68-ED8A-4D7E-8C5F-23B155778981}"/>
    <pc:docChg chg="modSld">
      <pc:chgData name="Chambers, Mack" userId="S::mack.chambers@woodplc.com::a7c3b3ea-a55c-49d1-aabe-0a405537f5fa" providerId="AD" clId="Web-{04E68F68-ED8A-4D7E-8C5F-23B155778981}" dt="2022-08-16T17:38:15.808" v="5" actId="1076"/>
      <pc:docMkLst>
        <pc:docMk/>
      </pc:docMkLst>
      <pc:sldChg chg="addSp modSp">
        <pc:chgData name="Chambers, Mack" userId="S::mack.chambers@woodplc.com::a7c3b3ea-a55c-49d1-aabe-0a405537f5fa" providerId="AD" clId="Web-{04E68F68-ED8A-4D7E-8C5F-23B155778981}" dt="2022-08-16T17:38:15.808" v="5" actId="1076"/>
        <pc:sldMkLst>
          <pc:docMk/>
          <pc:sldMk cId="864104581" sldId="751"/>
        </pc:sldMkLst>
        <pc:picChg chg="add mod">
          <ac:chgData name="Chambers, Mack" userId="S::mack.chambers@woodplc.com::a7c3b3ea-a55c-49d1-aabe-0a405537f5fa" providerId="AD" clId="Web-{04E68F68-ED8A-4D7E-8C5F-23B155778981}" dt="2022-08-16T17:38:15.808" v="5" actId="1076"/>
          <ac:picMkLst>
            <pc:docMk/>
            <pc:sldMk cId="864104581" sldId="751"/>
            <ac:picMk id="2" creationId="{ACA463B3-31B3-060D-8F0B-07E97B538615}"/>
          </ac:picMkLst>
        </pc:picChg>
      </pc:sldChg>
    </pc:docChg>
  </pc:docChgLst>
  <pc:docChgLst>
    <pc:chgData name="Carr, Amy" userId="669604db-7d2e-4137-a9e1-f1f7e19bf597" providerId="ADAL" clId="{4DDC46AC-1713-466D-B1E6-CBD20A625958}"/>
    <pc:docChg chg="custSel addSld delSld modSld modSection">
      <pc:chgData name="Carr, Amy" userId="669604db-7d2e-4137-a9e1-f1f7e19bf597" providerId="ADAL" clId="{4DDC46AC-1713-466D-B1E6-CBD20A625958}" dt="2022-08-17T15:51:49.712" v="1234" actId="20577"/>
      <pc:docMkLst>
        <pc:docMk/>
      </pc:docMkLst>
      <pc:sldChg chg="modSp mod">
        <pc:chgData name="Carr, Amy" userId="669604db-7d2e-4137-a9e1-f1f7e19bf597" providerId="ADAL" clId="{4DDC46AC-1713-466D-B1E6-CBD20A625958}" dt="2022-08-17T15:51:49.712" v="1234" actId="20577"/>
        <pc:sldMkLst>
          <pc:docMk/>
          <pc:sldMk cId="1662591780" sldId="363"/>
        </pc:sldMkLst>
        <pc:graphicFrameChg chg="mod modGraphic">
          <ac:chgData name="Carr, Amy" userId="669604db-7d2e-4137-a9e1-f1f7e19bf597" providerId="ADAL" clId="{4DDC46AC-1713-466D-B1E6-CBD20A625958}" dt="2022-08-17T15:51:49.712" v="1234" actId="20577"/>
          <ac:graphicFrameMkLst>
            <pc:docMk/>
            <pc:sldMk cId="1662591780" sldId="363"/>
            <ac:graphicFrameMk id="8" creationId="{8F8A2A42-A095-4C56-80D3-485A0C9832D2}"/>
          </ac:graphicFrameMkLst>
        </pc:graphicFrameChg>
      </pc:sldChg>
      <pc:sldChg chg="modSp mod">
        <pc:chgData name="Carr, Amy" userId="669604db-7d2e-4137-a9e1-f1f7e19bf597" providerId="ADAL" clId="{4DDC46AC-1713-466D-B1E6-CBD20A625958}" dt="2022-08-16T22:12:17.267" v="367"/>
        <pc:sldMkLst>
          <pc:docMk/>
          <pc:sldMk cId="1024485534" sldId="370"/>
        </pc:sldMkLst>
        <pc:spChg chg="mod">
          <ac:chgData name="Carr, Amy" userId="669604db-7d2e-4137-a9e1-f1f7e19bf597" providerId="ADAL" clId="{4DDC46AC-1713-466D-B1E6-CBD20A625958}" dt="2022-08-16T22:12:17.267" v="367"/>
          <ac:spMkLst>
            <pc:docMk/>
            <pc:sldMk cId="1024485534" sldId="370"/>
            <ac:spMk id="7" creationId="{3FCE4F8C-5236-457B-8D67-9D80316D8B31}"/>
          </ac:spMkLst>
        </pc:spChg>
      </pc:sldChg>
      <pc:sldChg chg="del">
        <pc:chgData name="Carr, Amy" userId="669604db-7d2e-4137-a9e1-f1f7e19bf597" providerId="ADAL" clId="{4DDC46AC-1713-466D-B1E6-CBD20A625958}" dt="2022-08-11T19:45:31.438" v="0" actId="2696"/>
        <pc:sldMkLst>
          <pc:docMk/>
          <pc:sldMk cId="1359682233" sldId="858"/>
        </pc:sldMkLst>
      </pc:sldChg>
      <pc:sldChg chg="modSp add mod modShow">
        <pc:chgData name="Carr, Amy" userId="669604db-7d2e-4137-a9e1-f1f7e19bf597" providerId="ADAL" clId="{4DDC46AC-1713-466D-B1E6-CBD20A625958}" dt="2022-08-16T21:42:51.245" v="349" actId="403"/>
        <pc:sldMkLst>
          <pc:docMk/>
          <pc:sldMk cId="494095506" sldId="875"/>
        </pc:sldMkLst>
        <pc:graphicFrameChg chg="mod modGraphic">
          <ac:chgData name="Carr, Amy" userId="669604db-7d2e-4137-a9e1-f1f7e19bf597" providerId="ADAL" clId="{4DDC46AC-1713-466D-B1E6-CBD20A625958}" dt="2022-08-16T21:42:51.245" v="349" actId="403"/>
          <ac:graphicFrameMkLst>
            <pc:docMk/>
            <pc:sldMk cId="494095506" sldId="875"/>
            <ac:graphicFrameMk id="10" creationId="{93EDC5FC-7F0A-D913-7C37-CBC21CE6AFE6}"/>
          </ac:graphicFrameMkLst>
        </pc:graphicFrameChg>
      </pc:sldChg>
      <pc:sldChg chg="del">
        <pc:chgData name="Carr, Amy" userId="669604db-7d2e-4137-a9e1-f1f7e19bf597" providerId="ADAL" clId="{4DDC46AC-1713-466D-B1E6-CBD20A625958}" dt="2022-08-11T20:34:35.169" v="3" actId="2696"/>
        <pc:sldMkLst>
          <pc:docMk/>
          <pc:sldMk cId="3288086878" sldId="875"/>
        </pc:sldMkLst>
      </pc:sldChg>
      <pc:sldChg chg="del">
        <pc:chgData name="Carr, Amy" userId="669604db-7d2e-4137-a9e1-f1f7e19bf597" providerId="ADAL" clId="{4DDC46AC-1713-466D-B1E6-CBD20A625958}" dt="2022-08-11T20:34:24.222" v="1" actId="2696"/>
        <pc:sldMkLst>
          <pc:docMk/>
          <pc:sldMk cId="2757803427" sldId="876"/>
        </pc:sldMkLst>
      </pc:sldChg>
      <pc:sldChg chg="del setBg">
        <pc:chgData name="Carr, Amy" userId="669604db-7d2e-4137-a9e1-f1f7e19bf597" providerId="ADAL" clId="{4DDC46AC-1713-466D-B1E6-CBD20A625958}" dt="2022-08-11T20:39:07.757" v="40" actId="2696"/>
        <pc:sldMkLst>
          <pc:docMk/>
          <pc:sldMk cId="494095506" sldId="877"/>
        </pc:sldMkLst>
      </pc:sldChg>
      <pc:sldChg chg="modSp">
        <pc:chgData name="Carr, Amy" userId="669604db-7d2e-4137-a9e1-f1f7e19bf597" providerId="ADAL" clId="{4DDC46AC-1713-466D-B1E6-CBD20A625958}" dt="2022-08-16T22:11:41.487" v="365"/>
        <pc:sldMkLst>
          <pc:docMk/>
          <pc:sldMk cId="4094751791" sldId="883"/>
        </pc:sldMkLst>
        <pc:graphicFrameChg chg="mod">
          <ac:chgData name="Carr, Amy" userId="669604db-7d2e-4137-a9e1-f1f7e19bf597" providerId="ADAL" clId="{4DDC46AC-1713-466D-B1E6-CBD20A625958}" dt="2022-08-16T22:11:41.487" v="365"/>
          <ac:graphicFrameMkLst>
            <pc:docMk/>
            <pc:sldMk cId="4094751791" sldId="883"/>
            <ac:graphicFrameMk id="8" creationId="{8F8A2A42-A095-4C56-80D3-485A0C9832D2}"/>
          </ac:graphicFrameMkLst>
        </pc:graphicFrameChg>
      </pc:sldChg>
      <pc:sldChg chg="modSp">
        <pc:chgData name="Carr, Amy" userId="669604db-7d2e-4137-a9e1-f1f7e19bf597" providerId="ADAL" clId="{4DDC46AC-1713-466D-B1E6-CBD20A625958}" dt="2022-08-16T22:11:48.228" v="366"/>
        <pc:sldMkLst>
          <pc:docMk/>
          <pc:sldMk cId="3728993040" sldId="884"/>
        </pc:sldMkLst>
        <pc:graphicFrameChg chg="mod">
          <ac:chgData name="Carr, Amy" userId="669604db-7d2e-4137-a9e1-f1f7e19bf597" providerId="ADAL" clId="{4DDC46AC-1713-466D-B1E6-CBD20A625958}" dt="2022-08-16T22:11:48.228" v="366"/>
          <ac:graphicFrameMkLst>
            <pc:docMk/>
            <pc:sldMk cId="3728993040" sldId="884"/>
            <ac:graphicFrameMk id="8" creationId="{8F8A2A42-A095-4C56-80D3-485A0C9832D2}"/>
          </ac:graphicFrameMkLst>
        </pc:graphicFrameChg>
      </pc:sldChg>
      <pc:sldChg chg="modSp add mod modNotesTx">
        <pc:chgData name="Carr, Amy" userId="669604db-7d2e-4137-a9e1-f1f7e19bf597" providerId="ADAL" clId="{4DDC46AC-1713-466D-B1E6-CBD20A625958}" dt="2022-08-16T22:34:50.066" v="1229" actId="20577"/>
        <pc:sldMkLst>
          <pc:docMk/>
          <pc:sldMk cId="3567553341" sldId="888"/>
        </pc:sldMkLst>
        <pc:spChg chg="mod">
          <ac:chgData name="Carr, Amy" userId="669604db-7d2e-4137-a9e1-f1f7e19bf597" providerId="ADAL" clId="{4DDC46AC-1713-466D-B1E6-CBD20A625958}" dt="2022-08-16T22:34:29.391" v="1227" actId="12"/>
          <ac:spMkLst>
            <pc:docMk/>
            <pc:sldMk cId="3567553341" sldId="888"/>
            <ac:spMk id="9" creationId="{4EBE737F-50FA-5EE9-46B6-249F3CB0773C}"/>
          </ac:spMkLst>
        </pc:spChg>
      </pc:sldChg>
      <pc:sldChg chg="addSp delSp modSp new mod modClrScheme chgLayout">
        <pc:chgData name="Carr, Amy" userId="669604db-7d2e-4137-a9e1-f1f7e19bf597" providerId="ADAL" clId="{4DDC46AC-1713-466D-B1E6-CBD20A625958}" dt="2022-08-16T22:35:07.332" v="1230" actId="403"/>
        <pc:sldMkLst>
          <pc:docMk/>
          <pc:sldMk cId="2115583296" sldId="945"/>
        </pc:sldMkLst>
        <pc:spChg chg="del">
          <ac:chgData name="Carr, Amy" userId="669604db-7d2e-4137-a9e1-f1f7e19bf597" providerId="ADAL" clId="{4DDC46AC-1713-466D-B1E6-CBD20A625958}" dt="2022-08-16T20:51:16.243" v="43" actId="700"/>
          <ac:spMkLst>
            <pc:docMk/>
            <pc:sldMk cId="2115583296" sldId="945"/>
            <ac:spMk id="2" creationId="{2463D6E8-C743-A94C-9E53-B2191268F787}"/>
          </ac:spMkLst>
        </pc:spChg>
        <pc:spChg chg="del mod ord">
          <ac:chgData name="Carr, Amy" userId="669604db-7d2e-4137-a9e1-f1f7e19bf597" providerId="ADAL" clId="{4DDC46AC-1713-466D-B1E6-CBD20A625958}" dt="2022-08-16T20:51:16.243" v="43" actId="700"/>
          <ac:spMkLst>
            <pc:docMk/>
            <pc:sldMk cId="2115583296" sldId="945"/>
            <ac:spMk id="3" creationId="{781C0F7F-EF22-6EDF-3E6C-082B1ACD8756}"/>
          </ac:spMkLst>
        </pc:spChg>
        <pc:spChg chg="mod ord">
          <ac:chgData name="Carr, Amy" userId="669604db-7d2e-4137-a9e1-f1f7e19bf597" providerId="ADAL" clId="{4DDC46AC-1713-466D-B1E6-CBD20A625958}" dt="2022-08-16T20:51:16.243" v="43" actId="700"/>
          <ac:spMkLst>
            <pc:docMk/>
            <pc:sldMk cId="2115583296" sldId="945"/>
            <ac:spMk id="4" creationId="{B09BC4D4-F175-AABF-9F28-1B2ACC18E1A9}"/>
          </ac:spMkLst>
        </pc:spChg>
        <pc:spChg chg="del mod ord">
          <ac:chgData name="Carr, Amy" userId="669604db-7d2e-4137-a9e1-f1f7e19bf597" providerId="ADAL" clId="{4DDC46AC-1713-466D-B1E6-CBD20A625958}" dt="2022-08-16T20:51:16.243" v="43" actId="700"/>
          <ac:spMkLst>
            <pc:docMk/>
            <pc:sldMk cId="2115583296" sldId="945"/>
            <ac:spMk id="5" creationId="{158F34BC-E42B-3213-8760-99EE5A380CC5}"/>
          </ac:spMkLst>
        </pc:spChg>
        <pc:spChg chg="del mod ord">
          <ac:chgData name="Carr, Amy" userId="669604db-7d2e-4137-a9e1-f1f7e19bf597" providerId="ADAL" clId="{4DDC46AC-1713-466D-B1E6-CBD20A625958}" dt="2022-08-16T20:53:56.598" v="64" actId="478"/>
          <ac:spMkLst>
            <pc:docMk/>
            <pc:sldMk cId="2115583296" sldId="945"/>
            <ac:spMk id="6" creationId="{51AFF296-4444-9F29-9589-A5BE414F4F10}"/>
          </ac:spMkLst>
        </pc:spChg>
        <pc:spChg chg="add mod ord">
          <ac:chgData name="Carr, Amy" userId="669604db-7d2e-4137-a9e1-f1f7e19bf597" providerId="ADAL" clId="{4DDC46AC-1713-466D-B1E6-CBD20A625958}" dt="2022-08-16T20:56:14.646" v="156" actId="1076"/>
          <ac:spMkLst>
            <pc:docMk/>
            <pc:sldMk cId="2115583296" sldId="945"/>
            <ac:spMk id="7" creationId="{C9B05B1E-5C2E-E572-9BCB-372416ABE222}"/>
          </ac:spMkLst>
        </pc:spChg>
        <pc:spChg chg="add del mod ord">
          <ac:chgData name="Carr, Amy" userId="669604db-7d2e-4137-a9e1-f1f7e19bf597" providerId="ADAL" clId="{4DDC46AC-1713-466D-B1E6-CBD20A625958}" dt="2022-08-16T20:52:38.051" v="47" actId="931"/>
          <ac:spMkLst>
            <pc:docMk/>
            <pc:sldMk cId="2115583296" sldId="945"/>
            <ac:spMk id="8" creationId="{56C1591A-47A9-8A68-F11F-5C09F904F7C3}"/>
          </ac:spMkLst>
        </pc:spChg>
        <pc:spChg chg="add del mod ord">
          <ac:chgData name="Carr, Amy" userId="669604db-7d2e-4137-a9e1-f1f7e19bf597" providerId="ADAL" clId="{4DDC46AC-1713-466D-B1E6-CBD20A625958}" dt="2022-08-16T20:52:06.135" v="44" actId="931"/>
          <ac:spMkLst>
            <pc:docMk/>
            <pc:sldMk cId="2115583296" sldId="945"/>
            <ac:spMk id="9" creationId="{BAE75294-A459-E27C-90F0-3A487195A006}"/>
          </ac:spMkLst>
        </pc:spChg>
        <pc:spChg chg="add mod">
          <ac:chgData name="Carr, Amy" userId="669604db-7d2e-4137-a9e1-f1f7e19bf597" providerId="ADAL" clId="{4DDC46AC-1713-466D-B1E6-CBD20A625958}" dt="2022-08-16T21:32:28.003" v="317" actId="1076"/>
          <ac:spMkLst>
            <pc:docMk/>
            <pc:sldMk cId="2115583296" sldId="945"/>
            <ac:spMk id="14" creationId="{B15E84F2-47D2-3577-8EEF-FE36020D1838}"/>
          </ac:spMkLst>
        </pc:spChg>
        <pc:spChg chg="add mod">
          <ac:chgData name="Carr, Amy" userId="669604db-7d2e-4137-a9e1-f1f7e19bf597" providerId="ADAL" clId="{4DDC46AC-1713-466D-B1E6-CBD20A625958}" dt="2022-08-16T21:32:33.780" v="319" actId="1076"/>
          <ac:spMkLst>
            <pc:docMk/>
            <pc:sldMk cId="2115583296" sldId="945"/>
            <ac:spMk id="15" creationId="{036C6588-20F6-EE7E-7BCA-8E954478630D}"/>
          </ac:spMkLst>
        </pc:spChg>
        <pc:graphicFrameChg chg="add mod modGraphic">
          <ac:chgData name="Carr, Amy" userId="669604db-7d2e-4137-a9e1-f1f7e19bf597" providerId="ADAL" clId="{4DDC46AC-1713-466D-B1E6-CBD20A625958}" dt="2022-08-16T22:35:07.332" v="1230" actId="403"/>
          <ac:graphicFrameMkLst>
            <pc:docMk/>
            <pc:sldMk cId="2115583296" sldId="945"/>
            <ac:graphicFrameMk id="2" creationId="{CEDD460A-09EC-C957-B394-4BA7FFCB8EF1}"/>
          </ac:graphicFrameMkLst>
        </pc:graphicFrameChg>
        <pc:picChg chg="add mod modCrop">
          <ac:chgData name="Carr, Amy" userId="669604db-7d2e-4137-a9e1-f1f7e19bf597" providerId="ADAL" clId="{4DDC46AC-1713-466D-B1E6-CBD20A625958}" dt="2022-08-16T21:32:29.735" v="318" actId="1076"/>
          <ac:picMkLst>
            <pc:docMk/>
            <pc:sldMk cId="2115583296" sldId="945"/>
            <ac:picMk id="11" creationId="{93B4675A-A2DC-94A8-DDCD-80C290AF686A}"/>
          </ac:picMkLst>
        </pc:picChg>
        <pc:picChg chg="add mod modCrop">
          <ac:chgData name="Carr, Amy" userId="669604db-7d2e-4137-a9e1-f1f7e19bf597" providerId="ADAL" clId="{4DDC46AC-1713-466D-B1E6-CBD20A625958}" dt="2022-08-16T21:32:35.452" v="320" actId="1076"/>
          <ac:picMkLst>
            <pc:docMk/>
            <pc:sldMk cId="2115583296" sldId="945"/>
            <ac:picMk id="13" creationId="{15ABCA4F-AAAC-47BB-A577-69B705FAC969}"/>
          </ac:picMkLst>
        </pc:picChg>
      </pc:sldChg>
    </pc:docChg>
  </pc:docChgLst>
  <pc:docChgLst>
    <pc:chgData name="Adam Qian" userId="054e779a-3414-4c10-82a4-e8a74c17bdc9" providerId="ADAL" clId="{0BD50CE6-C270-48C6-9DFF-AF554B512E1D}"/>
    <pc:docChg chg="undo custSel modSld">
      <pc:chgData name="Adam Qian" userId="054e779a-3414-4c10-82a4-e8a74c17bdc9" providerId="ADAL" clId="{0BD50CE6-C270-48C6-9DFF-AF554B512E1D}" dt="2022-08-12T01:08:14.449" v="92"/>
      <pc:docMkLst>
        <pc:docMk/>
      </pc:docMkLst>
      <pc:sldChg chg="modSp mod">
        <pc:chgData name="Adam Qian" userId="054e779a-3414-4c10-82a4-e8a74c17bdc9" providerId="ADAL" clId="{0BD50CE6-C270-48C6-9DFF-AF554B512E1D}" dt="2022-08-12T01:03:10.896" v="42" actId="20577"/>
        <pc:sldMkLst>
          <pc:docMk/>
          <pc:sldMk cId="831608946" sldId="869"/>
        </pc:sldMkLst>
        <pc:spChg chg="mod">
          <ac:chgData name="Adam Qian" userId="054e779a-3414-4c10-82a4-e8a74c17bdc9" providerId="ADAL" clId="{0BD50CE6-C270-48C6-9DFF-AF554B512E1D}" dt="2022-08-12T01:03:10.896" v="42" actId="20577"/>
          <ac:spMkLst>
            <pc:docMk/>
            <pc:sldMk cId="831608946" sldId="869"/>
            <ac:spMk id="9" creationId="{8C6424BB-F252-76B1-D58B-DA906D3B0078}"/>
          </ac:spMkLst>
        </pc:spChg>
      </pc:sldChg>
      <pc:sldChg chg="addSp delSp modSp mod">
        <pc:chgData name="Adam Qian" userId="054e779a-3414-4c10-82a4-e8a74c17bdc9" providerId="ADAL" clId="{0BD50CE6-C270-48C6-9DFF-AF554B512E1D}" dt="2022-08-12T01:08:14.449" v="92"/>
        <pc:sldMkLst>
          <pc:docMk/>
          <pc:sldMk cId="54261137" sldId="872"/>
        </pc:sldMkLst>
        <pc:spChg chg="mod">
          <ac:chgData name="Adam Qian" userId="054e779a-3414-4c10-82a4-e8a74c17bdc9" providerId="ADAL" clId="{0BD50CE6-C270-48C6-9DFF-AF554B512E1D}" dt="2022-08-12T01:05:12.154" v="43" actId="1076"/>
          <ac:spMkLst>
            <pc:docMk/>
            <pc:sldMk cId="54261137" sldId="872"/>
            <ac:spMk id="13" creationId="{777BAB1D-84F4-D627-569E-FCEFBBA28301}"/>
          </ac:spMkLst>
        </pc:spChg>
        <pc:graphicFrameChg chg="add mod modGraphic">
          <ac:chgData name="Adam Qian" userId="054e779a-3414-4c10-82a4-e8a74c17bdc9" providerId="ADAL" clId="{0BD50CE6-C270-48C6-9DFF-AF554B512E1D}" dt="2022-08-12T01:08:14.449" v="92"/>
          <ac:graphicFrameMkLst>
            <pc:docMk/>
            <pc:sldMk cId="54261137" sldId="872"/>
            <ac:graphicFrameMk id="2" creationId="{FC01D4DC-F458-4ABB-FD70-0A302AAE4324}"/>
          </ac:graphicFrameMkLst>
        </pc:graphicFrameChg>
        <pc:graphicFrameChg chg="del modGraphic">
          <ac:chgData name="Adam Qian" userId="054e779a-3414-4c10-82a4-e8a74c17bdc9" providerId="ADAL" clId="{0BD50CE6-C270-48C6-9DFF-AF554B512E1D}" dt="2022-08-12T01:05:35.843" v="45" actId="478"/>
          <ac:graphicFrameMkLst>
            <pc:docMk/>
            <pc:sldMk cId="54261137" sldId="872"/>
            <ac:graphicFrameMk id="6" creationId="{B00CF726-ED3C-D37C-3DE3-E07019569C4D}"/>
          </ac:graphicFrameMkLst>
        </pc:graphicFrameChg>
      </pc:sldChg>
      <pc:sldChg chg="modSp mod">
        <pc:chgData name="Adam Qian" userId="054e779a-3414-4c10-82a4-e8a74c17bdc9" providerId="ADAL" clId="{0BD50CE6-C270-48C6-9DFF-AF554B512E1D}" dt="2022-08-12T01:07:38.215" v="74"/>
        <pc:sldMkLst>
          <pc:docMk/>
          <pc:sldMk cId="2337800108" sldId="892"/>
        </pc:sldMkLst>
        <pc:graphicFrameChg chg="mod modGraphic">
          <ac:chgData name="Adam Qian" userId="054e779a-3414-4c10-82a4-e8a74c17bdc9" providerId="ADAL" clId="{0BD50CE6-C270-48C6-9DFF-AF554B512E1D}" dt="2022-08-12T01:07:38.215" v="74"/>
          <ac:graphicFrameMkLst>
            <pc:docMk/>
            <pc:sldMk cId="2337800108" sldId="892"/>
            <ac:graphicFrameMk id="7" creationId="{A8C09047-7817-E63E-BC3E-F7D17D0E8A80}"/>
          </ac:graphicFrameMkLst>
        </pc:graphicFrameChg>
      </pc:sldChg>
    </pc:docChg>
  </pc:docChgLst>
  <pc:docChgLst>
    <pc:chgData name="Schoen, Natalie" userId="S::natalie.schoen@woodplc.com::dfbec938-2264-4131-b9dd-4247e5caf005" providerId="AD" clId="Web-{D6BB132E-0036-4663-A333-03567716F952}"/>
    <pc:docChg chg="modSld">
      <pc:chgData name="Schoen, Natalie" userId="S::natalie.schoen@woodplc.com::dfbec938-2264-4131-b9dd-4247e5caf005" providerId="AD" clId="Web-{D6BB132E-0036-4663-A333-03567716F952}" dt="2022-08-11T17:46:13.310" v="7" actId="20577"/>
      <pc:docMkLst>
        <pc:docMk/>
      </pc:docMkLst>
      <pc:sldChg chg="modSp">
        <pc:chgData name="Schoen, Natalie" userId="S::natalie.schoen@woodplc.com::dfbec938-2264-4131-b9dd-4247e5caf005" providerId="AD" clId="Web-{D6BB132E-0036-4663-A333-03567716F952}" dt="2022-08-11T17:46:13.310" v="7" actId="20577"/>
        <pc:sldMkLst>
          <pc:docMk/>
          <pc:sldMk cId="947765985" sldId="816"/>
        </pc:sldMkLst>
        <pc:spChg chg="mod">
          <ac:chgData name="Schoen, Natalie" userId="S::natalie.schoen@woodplc.com::dfbec938-2264-4131-b9dd-4247e5caf005" providerId="AD" clId="Web-{D6BB132E-0036-4663-A333-03567716F952}" dt="2022-08-11T17:46:13.310" v="7" actId="20577"/>
          <ac:spMkLst>
            <pc:docMk/>
            <pc:sldMk cId="947765985" sldId="816"/>
            <ac:spMk id="7" creationId="{BDCDD21F-5376-44D0-96E9-52065F657D7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oodplc.sharepoint.com/teams/HMEMDenver/Shared%20Documents/MT%20Regional%20Plans/Central%20Region/Central%20Public%20Input%20survey%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bld-fs1\ProjectF$\HM%20&amp;%20EM%20Programs\Resources\hazards\Active%20Shooter\Terrorism%20stats.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woodplc.sharepoint.com/teams/HMEMDenver/Shared%20Documents/MT%20Regional%20Plans/Central%20Region/Central%20Public%20Input%20survey%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oodplc.sharepoint.com/teams/HMEMDenver/Shared%20Documents/MT%20Regional%20Plans/Central%20Region/Central%20Public%20Input%20survey%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cott.field\AppData\Local\Microsoft\Windows\INetCache\Content.Outlook\M0COUZRC\Central%20Public%20Input%20survey%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oodplc.sharepoint.com/teams/HMEMDenver/Shared%20Documents/MT%20Regional%20Plans/Central%20Region/Central%20Public%20Input%20survey%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cott.field\Documents\GT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charts!$W$2</c:f>
              <c:strCache>
                <c:ptCount val="1"/>
                <c:pt idx="0">
                  <c:v>Low</c:v>
                </c:pt>
              </c:strCache>
            </c:strRef>
          </c:tx>
          <c:spPr>
            <a:solidFill>
              <a:schemeClr val="accent6"/>
            </a:solidFill>
            <a:ln>
              <a:noFill/>
            </a:ln>
            <a:effectLst/>
          </c:spPr>
          <c:invertIfNegative val="0"/>
          <c:cat>
            <c:strRef>
              <c:f>charts!$X$1:$AK$1</c:f>
              <c:strCache>
                <c:ptCount val="14"/>
                <c:pt idx="0">
                  <c:v>Drought</c:v>
                </c:pt>
                <c:pt idx="1">
                  <c:v>Severe Winter Weather </c:v>
                </c:pt>
                <c:pt idx="2">
                  <c:v>Wildland &amp; Rangeland Fire</c:v>
                </c:pt>
                <c:pt idx="3">
                  <c:v>Severe Summer Weather</c:v>
                </c:pt>
                <c:pt idx="4">
                  <c:v>Tornadoes &amp; Windstorms</c:v>
                </c:pt>
                <c:pt idx="5">
                  <c:v>Flooding</c:v>
                </c:pt>
                <c:pt idx="6">
                  <c:v>Cyber-attack</c:v>
                </c:pt>
                <c:pt idx="7">
                  <c:v>Communicable Disease</c:v>
                </c:pt>
                <c:pt idx="8">
                  <c:v>Hazardous Materials Incidents</c:v>
                </c:pt>
                <c:pt idx="9">
                  <c:v>Dam Failure</c:v>
                </c:pt>
                <c:pt idx="10">
                  <c:v>Terrorism &amp; Civil Unrest</c:v>
                </c:pt>
                <c:pt idx="11">
                  <c:v>Landslide</c:v>
                </c:pt>
                <c:pt idx="12">
                  <c:v>Volcanic Ashfall</c:v>
                </c:pt>
                <c:pt idx="13">
                  <c:v>Earthquake</c:v>
                </c:pt>
              </c:strCache>
            </c:strRef>
          </c:cat>
          <c:val>
            <c:numRef>
              <c:f>charts!$X$2:$AK$2</c:f>
              <c:numCache>
                <c:formatCode>General</c:formatCode>
                <c:ptCount val="14"/>
                <c:pt idx="0">
                  <c:v>14</c:v>
                </c:pt>
                <c:pt idx="1">
                  <c:v>9</c:v>
                </c:pt>
                <c:pt idx="2">
                  <c:v>32</c:v>
                </c:pt>
                <c:pt idx="3">
                  <c:v>23</c:v>
                </c:pt>
                <c:pt idx="4">
                  <c:v>58</c:v>
                </c:pt>
                <c:pt idx="5">
                  <c:v>114</c:v>
                </c:pt>
                <c:pt idx="6">
                  <c:v>133</c:v>
                </c:pt>
                <c:pt idx="7">
                  <c:v>132</c:v>
                </c:pt>
                <c:pt idx="8">
                  <c:v>137</c:v>
                </c:pt>
                <c:pt idx="9">
                  <c:v>191</c:v>
                </c:pt>
                <c:pt idx="10">
                  <c:v>180</c:v>
                </c:pt>
                <c:pt idx="11">
                  <c:v>248</c:v>
                </c:pt>
                <c:pt idx="12">
                  <c:v>245</c:v>
                </c:pt>
                <c:pt idx="13">
                  <c:v>219</c:v>
                </c:pt>
              </c:numCache>
            </c:numRef>
          </c:val>
          <c:extLst>
            <c:ext xmlns:c16="http://schemas.microsoft.com/office/drawing/2014/chart" uri="{C3380CC4-5D6E-409C-BE32-E72D297353CC}">
              <c16:uniqueId val="{00000000-E597-4702-A742-C2CC4DF942B8}"/>
            </c:ext>
          </c:extLst>
        </c:ser>
        <c:ser>
          <c:idx val="1"/>
          <c:order val="1"/>
          <c:tx>
            <c:strRef>
              <c:f>charts!$W$3</c:f>
              <c:strCache>
                <c:ptCount val="1"/>
                <c:pt idx="0">
                  <c:v>Medium</c:v>
                </c:pt>
              </c:strCache>
            </c:strRef>
          </c:tx>
          <c:spPr>
            <a:solidFill>
              <a:schemeClr val="accent5"/>
            </a:solidFill>
            <a:ln>
              <a:noFill/>
            </a:ln>
            <a:effectLst/>
          </c:spPr>
          <c:invertIfNegative val="0"/>
          <c:cat>
            <c:strRef>
              <c:f>charts!$X$1:$AK$1</c:f>
              <c:strCache>
                <c:ptCount val="14"/>
                <c:pt idx="0">
                  <c:v>Drought</c:v>
                </c:pt>
                <c:pt idx="1">
                  <c:v>Severe Winter Weather </c:v>
                </c:pt>
                <c:pt idx="2">
                  <c:v>Wildland &amp; Rangeland Fire</c:v>
                </c:pt>
                <c:pt idx="3">
                  <c:v>Severe Summer Weather</c:v>
                </c:pt>
                <c:pt idx="4">
                  <c:v>Tornadoes &amp; Windstorms</c:v>
                </c:pt>
                <c:pt idx="5">
                  <c:v>Flooding</c:v>
                </c:pt>
                <c:pt idx="6">
                  <c:v>Cyber-attack</c:v>
                </c:pt>
                <c:pt idx="7">
                  <c:v>Communicable Disease</c:v>
                </c:pt>
                <c:pt idx="8">
                  <c:v>Hazardous Materials Incidents</c:v>
                </c:pt>
                <c:pt idx="9">
                  <c:v>Dam Failure</c:v>
                </c:pt>
                <c:pt idx="10">
                  <c:v>Terrorism &amp; Civil Unrest</c:v>
                </c:pt>
                <c:pt idx="11">
                  <c:v>Landslide</c:v>
                </c:pt>
                <c:pt idx="12">
                  <c:v>Volcanic Ashfall</c:v>
                </c:pt>
                <c:pt idx="13">
                  <c:v>Earthquake</c:v>
                </c:pt>
              </c:strCache>
            </c:strRef>
          </c:cat>
          <c:val>
            <c:numRef>
              <c:f>charts!$X$3:$AK$3</c:f>
              <c:numCache>
                <c:formatCode>General</c:formatCode>
                <c:ptCount val="14"/>
                <c:pt idx="0">
                  <c:v>53</c:v>
                </c:pt>
                <c:pt idx="1">
                  <c:v>90</c:v>
                </c:pt>
                <c:pt idx="2">
                  <c:v>92</c:v>
                </c:pt>
                <c:pt idx="3">
                  <c:v>107</c:v>
                </c:pt>
                <c:pt idx="4">
                  <c:v>125</c:v>
                </c:pt>
                <c:pt idx="5">
                  <c:v>101</c:v>
                </c:pt>
                <c:pt idx="6">
                  <c:v>82</c:v>
                </c:pt>
                <c:pt idx="7">
                  <c:v>97</c:v>
                </c:pt>
                <c:pt idx="8">
                  <c:v>85</c:v>
                </c:pt>
                <c:pt idx="9">
                  <c:v>47</c:v>
                </c:pt>
                <c:pt idx="10">
                  <c:v>69</c:v>
                </c:pt>
                <c:pt idx="11">
                  <c:v>12</c:v>
                </c:pt>
                <c:pt idx="12">
                  <c:v>15</c:v>
                </c:pt>
                <c:pt idx="13">
                  <c:v>44</c:v>
                </c:pt>
              </c:numCache>
            </c:numRef>
          </c:val>
          <c:extLst>
            <c:ext xmlns:c16="http://schemas.microsoft.com/office/drawing/2014/chart" uri="{C3380CC4-5D6E-409C-BE32-E72D297353CC}">
              <c16:uniqueId val="{00000001-E597-4702-A742-C2CC4DF942B8}"/>
            </c:ext>
          </c:extLst>
        </c:ser>
        <c:ser>
          <c:idx val="2"/>
          <c:order val="2"/>
          <c:tx>
            <c:strRef>
              <c:f>charts!$W$4</c:f>
              <c:strCache>
                <c:ptCount val="1"/>
                <c:pt idx="0">
                  <c:v>High</c:v>
                </c:pt>
              </c:strCache>
            </c:strRef>
          </c:tx>
          <c:spPr>
            <a:solidFill>
              <a:schemeClr val="accent4"/>
            </a:solidFill>
            <a:ln>
              <a:noFill/>
            </a:ln>
            <a:effectLst/>
          </c:spPr>
          <c:invertIfNegative val="0"/>
          <c:cat>
            <c:strRef>
              <c:f>charts!$X$1:$AK$1</c:f>
              <c:strCache>
                <c:ptCount val="14"/>
                <c:pt idx="0">
                  <c:v>Drought</c:v>
                </c:pt>
                <c:pt idx="1">
                  <c:v>Severe Winter Weather </c:v>
                </c:pt>
                <c:pt idx="2">
                  <c:v>Wildland &amp; Rangeland Fire</c:v>
                </c:pt>
                <c:pt idx="3">
                  <c:v>Severe Summer Weather</c:v>
                </c:pt>
                <c:pt idx="4">
                  <c:v>Tornadoes &amp; Windstorms</c:v>
                </c:pt>
                <c:pt idx="5">
                  <c:v>Flooding</c:v>
                </c:pt>
                <c:pt idx="6">
                  <c:v>Cyber-attack</c:v>
                </c:pt>
                <c:pt idx="7">
                  <c:v>Communicable Disease</c:v>
                </c:pt>
                <c:pt idx="8">
                  <c:v>Hazardous Materials Incidents</c:v>
                </c:pt>
                <c:pt idx="9">
                  <c:v>Dam Failure</c:v>
                </c:pt>
                <c:pt idx="10">
                  <c:v>Terrorism &amp; Civil Unrest</c:v>
                </c:pt>
                <c:pt idx="11">
                  <c:v>Landslide</c:v>
                </c:pt>
                <c:pt idx="12">
                  <c:v>Volcanic Ashfall</c:v>
                </c:pt>
                <c:pt idx="13">
                  <c:v>Earthquake</c:v>
                </c:pt>
              </c:strCache>
            </c:strRef>
          </c:cat>
          <c:val>
            <c:numRef>
              <c:f>charts!$X$4:$AK$4</c:f>
              <c:numCache>
                <c:formatCode>General</c:formatCode>
                <c:ptCount val="14"/>
                <c:pt idx="0">
                  <c:v>198</c:v>
                </c:pt>
                <c:pt idx="1">
                  <c:v>166</c:v>
                </c:pt>
                <c:pt idx="2">
                  <c:v>141</c:v>
                </c:pt>
                <c:pt idx="3">
                  <c:v>135</c:v>
                </c:pt>
                <c:pt idx="4">
                  <c:v>82</c:v>
                </c:pt>
                <c:pt idx="5">
                  <c:v>50</c:v>
                </c:pt>
                <c:pt idx="6">
                  <c:v>50</c:v>
                </c:pt>
                <c:pt idx="7">
                  <c:v>36</c:v>
                </c:pt>
                <c:pt idx="8">
                  <c:v>43</c:v>
                </c:pt>
                <c:pt idx="9">
                  <c:v>27</c:v>
                </c:pt>
                <c:pt idx="10">
                  <c:v>16</c:v>
                </c:pt>
                <c:pt idx="11">
                  <c:v>5</c:v>
                </c:pt>
                <c:pt idx="12">
                  <c:v>5</c:v>
                </c:pt>
                <c:pt idx="13">
                  <c:v>2</c:v>
                </c:pt>
              </c:numCache>
            </c:numRef>
          </c:val>
          <c:extLst>
            <c:ext xmlns:c16="http://schemas.microsoft.com/office/drawing/2014/chart" uri="{C3380CC4-5D6E-409C-BE32-E72D297353CC}">
              <c16:uniqueId val="{00000002-E597-4702-A742-C2CC4DF942B8}"/>
            </c:ext>
          </c:extLst>
        </c:ser>
        <c:dLbls>
          <c:showLegendKey val="0"/>
          <c:showVal val="0"/>
          <c:showCatName val="0"/>
          <c:showSerName val="0"/>
          <c:showPercent val="0"/>
          <c:showBubbleSize val="0"/>
        </c:dLbls>
        <c:gapWidth val="150"/>
        <c:overlap val="100"/>
        <c:axId val="496492112"/>
        <c:axId val="496492440"/>
      </c:barChart>
      <c:catAx>
        <c:axId val="49649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96492440"/>
        <c:crosses val="autoZero"/>
        <c:auto val="1"/>
        <c:lblAlgn val="ctr"/>
        <c:lblOffset val="100"/>
        <c:noMultiLvlLbl val="0"/>
      </c:catAx>
      <c:valAx>
        <c:axId val="496492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492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Sheet1!$A$3:$A$23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Sheet1!$B$3:$B$23</c:f>
              <c:numCache>
                <c:formatCode>General</c:formatCode>
                <c:ptCount val="21"/>
                <c:pt idx="0">
                  <c:v>3</c:v>
                </c:pt>
                <c:pt idx="1">
                  <c:v>10</c:v>
                </c:pt>
                <c:pt idx="2">
                  <c:v>7</c:v>
                </c:pt>
                <c:pt idx="3">
                  <c:v>12</c:v>
                </c:pt>
                <c:pt idx="4">
                  <c:v>5</c:v>
                </c:pt>
                <c:pt idx="5">
                  <c:v>11</c:v>
                </c:pt>
                <c:pt idx="6">
                  <c:v>12</c:v>
                </c:pt>
                <c:pt idx="7">
                  <c:v>14</c:v>
                </c:pt>
                <c:pt idx="8">
                  <c:v>9</c:v>
                </c:pt>
                <c:pt idx="9">
                  <c:v>19</c:v>
                </c:pt>
                <c:pt idx="10">
                  <c:v>27</c:v>
                </c:pt>
                <c:pt idx="11">
                  <c:v>13</c:v>
                </c:pt>
                <c:pt idx="12">
                  <c:v>21</c:v>
                </c:pt>
                <c:pt idx="13">
                  <c:v>19</c:v>
                </c:pt>
                <c:pt idx="14">
                  <c:v>20</c:v>
                </c:pt>
                <c:pt idx="15">
                  <c:v>20</c:v>
                </c:pt>
                <c:pt idx="16">
                  <c:v>20</c:v>
                </c:pt>
                <c:pt idx="17">
                  <c:v>31</c:v>
                </c:pt>
                <c:pt idx="18">
                  <c:v>30</c:v>
                </c:pt>
                <c:pt idx="19">
                  <c:v>30</c:v>
                </c:pt>
                <c:pt idx="20">
                  <c:v>40</c:v>
                </c:pt>
              </c:numCache>
            </c:numRef>
          </c:val>
          <c:smooth val="0"/>
          <c:extLst>
            <c:ext xmlns:c16="http://schemas.microsoft.com/office/drawing/2014/chart" uri="{C3380CC4-5D6E-409C-BE32-E72D297353CC}">
              <c16:uniqueId val="{00000000-0AE0-4EAF-8061-EEC72C9812AF}"/>
            </c:ext>
          </c:extLst>
        </c:ser>
        <c:dLbls>
          <c:showLegendKey val="0"/>
          <c:showVal val="0"/>
          <c:showCatName val="0"/>
          <c:showSerName val="0"/>
          <c:showPercent val="0"/>
          <c:showBubbleSize val="0"/>
        </c:dLbls>
        <c:smooth val="0"/>
        <c:axId val="717122904"/>
        <c:axId val="717127824"/>
      </c:lineChart>
      <c:catAx>
        <c:axId val="717122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127824"/>
        <c:crosses val="autoZero"/>
        <c:auto val="1"/>
        <c:lblAlgn val="ctr"/>
        <c:lblOffset val="100"/>
        <c:noMultiLvlLbl val="0"/>
      </c:catAx>
      <c:valAx>
        <c:axId val="717127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122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charts!$AN$2</c:f>
              <c:strCache>
                <c:ptCount val="1"/>
                <c:pt idx="0">
                  <c:v>Low</c:v>
                </c:pt>
              </c:strCache>
            </c:strRef>
          </c:tx>
          <c:spPr>
            <a:solidFill>
              <a:schemeClr val="accent6"/>
            </a:solidFill>
            <a:ln>
              <a:noFill/>
            </a:ln>
            <a:effectLst/>
          </c:spPr>
          <c:invertIfNegative val="0"/>
          <c:cat>
            <c:strRef>
              <c:f>charts!$AO$1:$AS$1</c:f>
              <c:strCache>
                <c:ptCount val="5"/>
                <c:pt idx="0">
                  <c:v>Local Planning and Regulations </c:v>
                </c:pt>
                <c:pt idx="1">
                  <c:v>Structure and Infrastructure projects </c:v>
                </c:pt>
                <c:pt idx="2">
                  <c:v>Natural Systems Protection </c:v>
                </c:pt>
                <c:pt idx="3">
                  <c:v>Education and Awareness Programs</c:v>
                </c:pt>
                <c:pt idx="4">
                  <c:v>Enhancing Administration and Procedures</c:v>
                </c:pt>
              </c:strCache>
            </c:strRef>
          </c:cat>
          <c:val>
            <c:numRef>
              <c:f>charts!$AO$2:$AS$2</c:f>
              <c:numCache>
                <c:formatCode>General</c:formatCode>
                <c:ptCount val="5"/>
                <c:pt idx="0">
                  <c:v>79</c:v>
                </c:pt>
                <c:pt idx="1">
                  <c:v>85</c:v>
                </c:pt>
                <c:pt idx="2">
                  <c:v>117</c:v>
                </c:pt>
                <c:pt idx="3">
                  <c:v>82</c:v>
                </c:pt>
                <c:pt idx="4">
                  <c:v>117</c:v>
                </c:pt>
              </c:numCache>
            </c:numRef>
          </c:val>
          <c:extLst>
            <c:ext xmlns:c16="http://schemas.microsoft.com/office/drawing/2014/chart" uri="{C3380CC4-5D6E-409C-BE32-E72D297353CC}">
              <c16:uniqueId val="{00000000-011D-497E-8254-13146C589F82}"/>
            </c:ext>
          </c:extLst>
        </c:ser>
        <c:ser>
          <c:idx val="1"/>
          <c:order val="1"/>
          <c:tx>
            <c:strRef>
              <c:f>charts!$AN$3</c:f>
              <c:strCache>
                <c:ptCount val="1"/>
                <c:pt idx="0">
                  <c:v>Medium</c:v>
                </c:pt>
              </c:strCache>
            </c:strRef>
          </c:tx>
          <c:spPr>
            <a:solidFill>
              <a:schemeClr val="accent5"/>
            </a:solidFill>
            <a:ln>
              <a:noFill/>
            </a:ln>
            <a:effectLst/>
          </c:spPr>
          <c:invertIfNegative val="0"/>
          <c:cat>
            <c:strRef>
              <c:f>charts!$AO$1:$AS$1</c:f>
              <c:strCache>
                <c:ptCount val="5"/>
                <c:pt idx="0">
                  <c:v>Local Planning and Regulations </c:v>
                </c:pt>
                <c:pt idx="1">
                  <c:v>Structure and Infrastructure projects </c:v>
                </c:pt>
                <c:pt idx="2">
                  <c:v>Natural Systems Protection </c:v>
                </c:pt>
                <c:pt idx="3">
                  <c:v>Education and Awareness Programs</c:v>
                </c:pt>
                <c:pt idx="4">
                  <c:v>Enhancing Administration and Procedures</c:v>
                </c:pt>
              </c:strCache>
            </c:strRef>
          </c:cat>
          <c:val>
            <c:numRef>
              <c:f>charts!$AO$3:$AS$3</c:f>
              <c:numCache>
                <c:formatCode>General</c:formatCode>
                <c:ptCount val="5"/>
                <c:pt idx="0">
                  <c:v>120</c:v>
                </c:pt>
                <c:pt idx="1">
                  <c:v>121</c:v>
                </c:pt>
                <c:pt idx="2">
                  <c:v>106</c:v>
                </c:pt>
                <c:pt idx="3">
                  <c:v>109</c:v>
                </c:pt>
                <c:pt idx="4">
                  <c:v>109</c:v>
                </c:pt>
              </c:numCache>
            </c:numRef>
          </c:val>
          <c:extLst>
            <c:ext xmlns:c16="http://schemas.microsoft.com/office/drawing/2014/chart" uri="{C3380CC4-5D6E-409C-BE32-E72D297353CC}">
              <c16:uniqueId val="{00000001-011D-497E-8254-13146C589F82}"/>
            </c:ext>
          </c:extLst>
        </c:ser>
        <c:ser>
          <c:idx val="2"/>
          <c:order val="2"/>
          <c:tx>
            <c:strRef>
              <c:f>charts!$AN$4</c:f>
              <c:strCache>
                <c:ptCount val="1"/>
                <c:pt idx="0">
                  <c:v>High</c:v>
                </c:pt>
              </c:strCache>
            </c:strRef>
          </c:tx>
          <c:spPr>
            <a:solidFill>
              <a:schemeClr val="accent4"/>
            </a:solidFill>
            <a:ln>
              <a:noFill/>
            </a:ln>
            <a:effectLst/>
          </c:spPr>
          <c:invertIfNegative val="0"/>
          <c:cat>
            <c:strRef>
              <c:f>charts!$AO$1:$AS$1</c:f>
              <c:strCache>
                <c:ptCount val="5"/>
                <c:pt idx="0">
                  <c:v>Local Planning and Regulations </c:v>
                </c:pt>
                <c:pt idx="1">
                  <c:v>Structure and Infrastructure projects </c:v>
                </c:pt>
                <c:pt idx="2">
                  <c:v>Natural Systems Protection </c:v>
                </c:pt>
                <c:pt idx="3">
                  <c:v>Education and Awareness Programs</c:v>
                </c:pt>
                <c:pt idx="4">
                  <c:v>Enhancing Administration and Procedures</c:v>
                </c:pt>
              </c:strCache>
            </c:strRef>
          </c:cat>
          <c:val>
            <c:numRef>
              <c:f>charts!$AO$4:$AS$4</c:f>
              <c:numCache>
                <c:formatCode>General</c:formatCode>
                <c:ptCount val="5"/>
                <c:pt idx="0">
                  <c:v>66</c:v>
                </c:pt>
                <c:pt idx="1">
                  <c:v>59</c:v>
                </c:pt>
                <c:pt idx="2">
                  <c:v>41</c:v>
                </c:pt>
                <c:pt idx="3">
                  <c:v>73</c:v>
                </c:pt>
                <c:pt idx="4">
                  <c:v>38</c:v>
                </c:pt>
              </c:numCache>
            </c:numRef>
          </c:val>
          <c:extLst>
            <c:ext xmlns:c16="http://schemas.microsoft.com/office/drawing/2014/chart" uri="{C3380CC4-5D6E-409C-BE32-E72D297353CC}">
              <c16:uniqueId val="{00000002-011D-497E-8254-13146C589F82}"/>
            </c:ext>
          </c:extLst>
        </c:ser>
        <c:dLbls>
          <c:showLegendKey val="0"/>
          <c:showVal val="0"/>
          <c:showCatName val="0"/>
          <c:showSerName val="0"/>
          <c:showPercent val="0"/>
          <c:showBubbleSize val="0"/>
        </c:dLbls>
        <c:gapWidth val="150"/>
        <c:overlap val="100"/>
        <c:axId val="470763656"/>
        <c:axId val="470763000"/>
      </c:barChart>
      <c:catAx>
        <c:axId val="470763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70763000"/>
        <c:crosses val="autoZero"/>
        <c:auto val="1"/>
        <c:lblAlgn val="ctr"/>
        <c:lblOffset val="100"/>
        <c:noMultiLvlLbl val="0"/>
      </c:catAx>
      <c:valAx>
        <c:axId val="470763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763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3"/>
            </a:solidFill>
            <a:ln>
              <a:noFill/>
            </a:ln>
            <a:effectLst/>
            <a:sp3d/>
          </c:spPr>
          <c:invertIfNegative val="0"/>
          <c:cat>
            <c:strRef>
              <c:f>charts!$AY$3:$AY$26</c:f>
              <c:strCache>
                <c:ptCount val="24"/>
                <c:pt idx="0">
                  <c:v>Electrical Power Grid Resiliency</c:v>
                </c:pt>
                <c:pt idx="1">
                  <c:v>Public Education/Awareness</c:v>
                </c:pt>
                <c:pt idx="2">
                  <c:v>Indoor/Outdoor Warning</c:v>
                </c:pt>
                <c:pt idx="3">
                  <c:v>Generators for Critical Facilities</c:v>
                </c:pt>
                <c:pt idx="4">
                  <c:v>Improve Reliability of Communication</c:v>
                </c:pt>
                <c:pt idx="5">
                  <c:v>Windbreaks &amp; Snow Fences</c:v>
                </c:pt>
                <c:pt idx="6">
                  <c:v>Wildfire Defensible Space</c:v>
                </c:pt>
                <c:pt idx="7">
                  <c:v>Public Health Incident Preparedness</c:v>
                </c:pt>
                <c:pt idx="8">
                  <c:v>Severe Weather Shelters</c:v>
                </c:pt>
                <c:pt idx="9">
                  <c:v>Critical Facilities Protection</c:v>
                </c:pt>
                <c:pt idx="10">
                  <c:v>Wildfire Fuels Treatment</c:v>
                </c:pt>
                <c:pt idx="11">
                  <c:v>Water Conservation</c:v>
                </c:pt>
                <c:pt idx="12">
                  <c:v>Evacuation Route Development</c:v>
                </c:pt>
                <c:pt idx="13">
                  <c:v>Flood Mitigation</c:v>
                </c:pt>
                <c:pt idx="14">
                  <c:v>Stormwater Drainage Improvement</c:v>
                </c:pt>
                <c:pt idx="15">
                  <c:v>Land Use Planning</c:v>
                </c:pt>
                <c:pt idx="16">
                  <c:v>Forest Health/Watershed Protection</c:v>
                </c:pt>
                <c:pt idx="17">
                  <c:v>Stream Stabilization/Restoration</c:v>
                </c:pt>
                <c:pt idx="18">
                  <c:v>Dam Safety</c:v>
                </c:pt>
                <c:pt idx="19">
                  <c:v>Education &amp; Discounts on Flood Insurance</c:v>
                </c:pt>
                <c:pt idx="20">
                  <c:v>Access to Flood Insurance </c:v>
                </c:pt>
                <c:pt idx="21">
                  <c:v>Floodprone Property Buyout</c:v>
                </c:pt>
                <c:pt idx="22">
                  <c:v>Landslide Mitigation</c:v>
                </c:pt>
                <c:pt idx="23">
                  <c:v>Rockfall Mitigation</c:v>
                </c:pt>
              </c:strCache>
            </c:strRef>
          </c:cat>
          <c:val>
            <c:numRef>
              <c:f>charts!$AX$3:$AX$26</c:f>
              <c:numCache>
                <c:formatCode>General</c:formatCode>
                <c:ptCount val="24"/>
                <c:pt idx="0">
                  <c:v>146</c:v>
                </c:pt>
                <c:pt idx="1">
                  <c:v>129</c:v>
                </c:pt>
                <c:pt idx="2">
                  <c:v>125</c:v>
                </c:pt>
                <c:pt idx="3">
                  <c:v>116</c:v>
                </c:pt>
                <c:pt idx="4">
                  <c:v>111</c:v>
                </c:pt>
                <c:pt idx="5">
                  <c:v>101</c:v>
                </c:pt>
                <c:pt idx="6">
                  <c:v>92</c:v>
                </c:pt>
                <c:pt idx="7">
                  <c:v>91</c:v>
                </c:pt>
                <c:pt idx="8">
                  <c:v>90</c:v>
                </c:pt>
                <c:pt idx="9">
                  <c:v>83</c:v>
                </c:pt>
                <c:pt idx="10">
                  <c:v>83</c:v>
                </c:pt>
                <c:pt idx="11">
                  <c:v>72</c:v>
                </c:pt>
                <c:pt idx="12">
                  <c:v>65</c:v>
                </c:pt>
                <c:pt idx="13">
                  <c:v>60</c:v>
                </c:pt>
                <c:pt idx="14">
                  <c:v>60</c:v>
                </c:pt>
                <c:pt idx="15">
                  <c:v>55</c:v>
                </c:pt>
                <c:pt idx="16">
                  <c:v>46</c:v>
                </c:pt>
                <c:pt idx="17">
                  <c:v>45</c:v>
                </c:pt>
                <c:pt idx="18">
                  <c:v>39</c:v>
                </c:pt>
                <c:pt idx="19">
                  <c:v>38</c:v>
                </c:pt>
                <c:pt idx="20">
                  <c:v>32</c:v>
                </c:pt>
                <c:pt idx="21">
                  <c:v>14</c:v>
                </c:pt>
                <c:pt idx="22">
                  <c:v>8</c:v>
                </c:pt>
                <c:pt idx="23">
                  <c:v>4</c:v>
                </c:pt>
              </c:numCache>
            </c:numRef>
          </c:val>
          <c:extLst>
            <c:ext xmlns:c16="http://schemas.microsoft.com/office/drawing/2014/chart" uri="{C3380CC4-5D6E-409C-BE32-E72D297353CC}">
              <c16:uniqueId val="{00000000-303F-48B7-B3D1-29E99F81D83D}"/>
            </c:ext>
          </c:extLst>
        </c:ser>
        <c:dLbls>
          <c:showLegendKey val="0"/>
          <c:showVal val="0"/>
          <c:showCatName val="0"/>
          <c:showSerName val="0"/>
          <c:showPercent val="0"/>
          <c:showBubbleSize val="0"/>
        </c:dLbls>
        <c:gapWidth val="150"/>
        <c:shape val="box"/>
        <c:axId val="705908112"/>
        <c:axId val="705908440"/>
        <c:axId val="0"/>
      </c:bar3DChart>
      <c:catAx>
        <c:axId val="705908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05908440"/>
        <c:crosses val="autoZero"/>
        <c:auto val="1"/>
        <c:lblAlgn val="ctr"/>
        <c:lblOffset val="100"/>
        <c:noMultiLvlLbl val="0"/>
      </c:catAx>
      <c:valAx>
        <c:axId val="705908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908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5C0-4166-8DA6-969C8AD2195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5C0-4166-8DA6-969C8AD2195F}"/>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5C0-4166-8DA6-969C8AD2195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5C0-4166-8DA6-969C8AD2195F}"/>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5C0-4166-8DA6-969C8AD2195F}"/>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35C0-4166-8DA6-969C8AD2195F}"/>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5C0-4166-8DA6-969C8AD2195F}"/>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35C0-4166-8DA6-969C8AD2195F}"/>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35C0-4166-8DA6-969C8AD2195F}"/>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35C0-4166-8DA6-969C8AD2195F}"/>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35C0-4166-8DA6-969C8AD2195F}"/>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35C0-4166-8DA6-969C8AD2195F}"/>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35C0-4166-8DA6-969C8AD2195F}"/>
              </c:ext>
            </c:extLst>
          </c:dPt>
          <c:dLbls>
            <c:dLbl>
              <c:idx val="0"/>
              <c:layout>
                <c:manualLayout>
                  <c:x val="8.5444610034773966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C0-4166-8DA6-969C8AD2195F}"/>
                </c:ext>
              </c:extLst>
            </c:dLbl>
            <c:dLbl>
              <c:idx val="5"/>
              <c:layout>
                <c:manualLayout>
                  <c:x val="-0.11922503725782414"/>
                  <c:y val="5.8608051095144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5C0-4166-8DA6-969C8AD2195F}"/>
                </c:ext>
              </c:extLst>
            </c:dLbl>
            <c:dLbl>
              <c:idx val="6"/>
              <c:layout>
                <c:manualLayout>
                  <c:x val="-0.18281172379533037"/>
                  <c:y val="3.256002838619167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5C0-4166-8DA6-969C8AD2195F}"/>
                </c:ext>
              </c:extLst>
            </c:dLbl>
            <c:dLbl>
              <c:idx val="7"/>
              <c:layout>
                <c:manualLayout>
                  <c:x val="-0.135121630660549"/>
                  <c:y val="-3.2558746495310329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8.6295770405748443E-2"/>
                      <c:h val="8.8573275959315842E-2"/>
                    </c:manualLayout>
                  </c15:layout>
                </c:ext>
                <c:ext xmlns:c16="http://schemas.microsoft.com/office/drawing/2014/chart" uri="{C3380CC4-5D6E-409C-BE32-E72D297353CC}">
                  <c16:uniqueId val="{0000000F-35C0-4166-8DA6-969C8AD2195F}"/>
                </c:ext>
              </c:extLst>
            </c:dLbl>
            <c:dLbl>
              <c:idx val="8"/>
              <c:layout>
                <c:manualLayout>
                  <c:x val="-5.1664182811723761E-2"/>
                  <c:y val="-9.768008515857502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5C0-4166-8DA6-969C8AD2195F}"/>
                </c:ext>
              </c:extLst>
            </c:dLbl>
            <c:dLbl>
              <c:idx val="10"/>
              <c:layout>
                <c:manualLayout>
                  <c:x val="-1.1922503725782487E-2"/>
                  <c:y val="-6.512005677238335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35C0-4166-8DA6-969C8AD2195F}"/>
                </c:ext>
              </c:extLst>
            </c:dLbl>
            <c:dLbl>
              <c:idx val="11"/>
              <c:layout>
                <c:manualLayout>
                  <c:x val="0.1331346249379036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35C0-4166-8DA6-969C8AD2195F}"/>
                </c:ext>
              </c:extLst>
            </c:dLbl>
            <c:dLbl>
              <c:idx val="12"/>
              <c:layout>
                <c:manualLayout>
                  <c:x val="0.29210134128166915"/>
                  <c:y val="2.930402554757250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35C0-4166-8DA6-969C8AD2195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Sheet1!$B$2:$B$14</c:f>
              <c:strCache>
                <c:ptCount val="13"/>
                <c:pt idx="0">
                  <c:v>Toole</c:v>
                </c:pt>
                <c:pt idx="1">
                  <c:v>Cascade</c:v>
                </c:pt>
                <c:pt idx="2">
                  <c:v>Blaine</c:v>
                </c:pt>
                <c:pt idx="3">
                  <c:v>Fergus</c:v>
                </c:pt>
                <c:pt idx="4">
                  <c:v>Phillips</c:v>
                </c:pt>
                <c:pt idx="5">
                  <c:v>Teton</c:v>
                </c:pt>
                <c:pt idx="6">
                  <c:v>Liberty</c:v>
                </c:pt>
                <c:pt idx="7">
                  <c:v>Glacier</c:v>
                </c:pt>
                <c:pt idx="8">
                  <c:v>Pondera</c:v>
                </c:pt>
                <c:pt idx="9">
                  <c:v>Hill</c:v>
                </c:pt>
                <c:pt idx="10">
                  <c:v>Chouteau</c:v>
                </c:pt>
                <c:pt idx="11">
                  <c:v>Fort Belknap Tribe</c:v>
                </c:pt>
                <c:pt idx="12">
                  <c:v>Judith Basin</c:v>
                </c:pt>
              </c:strCache>
            </c:strRef>
          </c:cat>
          <c:val>
            <c:numRef>
              <c:f>Sheet1!$C$2:$C$14</c:f>
              <c:numCache>
                <c:formatCode>General</c:formatCode>
                <c:ptCount val="13"/>
                <c:pt idx="0">
                  <c:v>74</c:v>
                </c:pt>
                <c:pt idx="1">
                  <c:v>39</c:v>
                </c:pt>
                <c:pt idx="2">
                  <c:v>38</c:v>
                </c:pt>
                <c:pt idx="3">
                  <c:v>34</c:v>
                </c:pt>
                <c:pt idx="4">
                  <c:v>34</c:v>
                </c:pt>
                <c:pt idx="5">
                  <c:v>24</c:v>
                </c:pt>
                <c:pt idx="6">
                  <c:v>11</c:v>
                </c:pt>
                <c:pt idx="7">
                  <c:v>3</c:v>
                </c:pt>
                <c:pt idx="8">
                  <c:v>3</c:v>
                </c:pt>
                <c:pt idx="9">
                  <c:v>2</c:v>
                </c:pt>
                <c:pt idx="10">
                  <c:v>1</c:v>
                </c:pt>
                <c:pt idx="11">
                  <c:v>1</c:v>
                </c:pt>
                <c:pt idx="12">
                  <c:v>1</c:v>
                </c:pt>
              </c:numCache>
            </c:numRef>
          </c:val>
          <c:extLst>
            <c:ext xmlns:c16="http://schemas.microsoft.com/office/drawing/2014/chart" uri="{C3380CC4-5D6E-409C-BE32-E72D297353CC}">
              <c16:uniqueId val="{0000001A-35C0-4166-8DA6-969C8AD2195F}"/>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FB6-4DFE-9066-485FEC59761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FB6-4DFE-9066-485FEC597612}"/>
              </c:ext>
            </c:extLst>
          </c:dPt>
          <c:dLbls>
            <c:dLbl>
              <c:idx val="0"/>
              <c:layout>
                <c:manualLayout>
                  <c:x val="-1.0548675908297013E-2"/>
                  <c:y val="3.53104399347173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FB6-4DFE-9066-485FEC59761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Sheet1!$B$24:$B$25</c:f>
              <c:strCache>
                <c:ptCount val="2"/>
                <c:pt idx="0">
                  <c:v>Municipality</c:v>
                </c:pt>
                <c:pt idx="1">
                  <c:v>Unincorporated</c:v>
                </c:pt>
              </c:strCache>
            </c:strRef>
          </c:cat>
          <c:val>
            <c:numRef>
              <c:f>Sheet1!$C$24:$C$25</c:f>
              <c:numCache>
                <c:formatCode>General</c:formatCode>
                <c:ptCount val="2"/>
                <c:pt idx="0">
                  <c:v>184</c:v>
                </c:pt>
                <c:pt idx="1">
                  <c:v>79</c:v>
                </c:pt>
              </c:numCache>
            </c:numRef>
          </c:val>
          <c:extLst>
            <c:ext xmlns:c16="http://schemas.microsoft.com/office/drawing/2014/chart" uri="{C3380CC4-5D6E-409C-BE32-E72D297353CC}">
              <c16:uniqueId val="{00000004-0FB6-4DFE-9066-485FEC597612}"/>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Sheet1!$F$1</c:f>
              <c:strCache>
                <c:ptCount val="1"/>
                <c:pt idx="0">
                  <c:v># of Incidents</c:v>
                </c:pt>
              </c:strCache>
            </c:strRef>
          </c:tx>
          <c:spPr>
            <a:solidFill>
              <a:schemeClr val="accent1"/>
            </a:solidFill>
            <a:ln>
              <a:noFill/>
            </a:ln>
            <a:effectLst/>
          </c:spPr>
          <c:invertIfNegative val="0"/>
          <c:cat>
            <c:numRef>
              <c:f>Sheet1!$E$2:$E$34</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Sheet1!$F$2:$F$34</c:f>
              <c:numCache>
                <c:formatCode>General</c:formatCode>
                <c:ptCount val="33"/>
                <c:pt idx="0">
                  <c:v>7</c:v>
                </c:pt>
                <c:pt idx="1">
                  <c:v>14</c:v>
                </c:pt>
                <c:pt idx="2">
                  <c:v>5</c:v>
                </c:pt>
                <c:pt idx="3">
                  <c:v>6</c:v>
                </c:pt>
                <c:pt idx="4">
                  <c:v>14</c:v>
                </c:pt>
                <c:pt idx="5">
                  <c:v>16</c:v>
                </c:pt>
                <c:pt idx="6">
                  <c:v>14</c:v>
                </c:pt>
                <c:pt idx="7">
                  <c:v>16</c:v>
                </c:pt>
                <c:pt idx="8">
                  <c:v>14</c:v>
                </c:pt>
                <c:pt idx="9">
                  <c:v>8</c:v>
                </c:pt>
                <c:pt idx="10">
                  <c:v>11</c:v>
                </c:pt>
                <c:pt idx="11">
                  <c:v>8</c:v>
                </c:pt>
                <c:pt idx="12">
                  <c:v>10</c:v>
                </c:pt>
                <c:pt idx="13">
                  <c:v>10</c:v>
                </c:pt>
                <c:pt idx="14">
                  <c:v>11</c:v>
                </c:pt>
                <c:pt idx="15">
                  <c:v>14</c:v>
                </c:pt>
                <c:pt idx="16">
                  <c:v>10</c:v>
                </c:pt>
                <c:pt idx="17">
                  <c:v>15</c:v>
                </c:pt>
                <c:pt idx="18">
                  <c:v>6</c:v>
                </c:pt>
                <c:pt idx="19">
                  <c:v>13</c:v>
                </c:pt>
                <c:pt idx="20">
                  <c:v>8</c:v>
                </c:pt>
                <c:pt idx="21">
                  <c:v>14</c:v>
                </c:pt>
                <c:pt idx="22">
                  <c:v>15</c:v>
                </c:pt>
                <c:pt idx="23">
                  <c:v>10</c:v>
                </c:pt>
                <c:pt idx="24">
                  <c:v>16</c:v>
                </c:pt>
                <c:pt idx="25">
                  <c:v>11</c:v>
                </c:pt>
                <c:pt idx="26">
                  <c:v>12</c:v>
                </c:pt>
                <c:pt idx="27">
                  <c:v>17</c:v>
                </c:pt>
                <c:pt idx="28">
                  <c:v>17</c:v>
                </c:pt>
                <c:pt idx="29">
                  <c:v>20</c:v>
                </c:pt>
                <c:pt idx="30">
                  <c:v>19</c:v>
                </c:pt>
                <c:pt idx="31">
                  <c:v>12</c:v>
                </c:pt>
                <c:pt idx="32">
                  <c:v>4</c:v>
                </c:pt>
              </c:numCache>
            </c:numRef>
          </c:val>
          <c:extLst>
            <c:ext xmlns:c16="http://schemas.microsoft.com/office/drawing/2014/chart" uri="{C3380CC4-5D6E-409C-BE32-E72D297353CC}">
              <c16:uniqueId val="{00000000-A75A-43A5-A9A7-974F9DA1FCDA}"/>
            </c:ext>
          </c:extLst>
        </c:ser>
        <c:dLbls>
          <c:showLegendKey val="0"/>
          <c:showVal val="0"/>
          <c:showCatName val="0"/>
          <c:showSerName val="0"/>
          <c:showPercent val="0"/>
          <c:showBubbleSize val="0"/>
        </c:dLbls>
        <c:gapWidth val="219"/>
        <c:overlap val="-27"/>
        <c:axId val="1876777464"/>
        <c:axId val="1876783696"/>
      </c:barChart>
      <c:catAx>
        <c:axId val="1876777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6783696"/>
        <c:crosses val="autoZero"/>
        <c:auto val="1"/>
        <c:lblAlgn val="ctr"/>
        <c:lblOffset val="100"/>
        <c:noMultiLvlLbl val="0"/>
      </c:catAx>
      <c:valAx>
        <c:axId val="187678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6777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22"/>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5.4383176974110013E-2"/>
          <c:w val="0.983212180214318"/>
          <c:h val="0.55657115547987834"/>
        </c:manualLayout>
      </c:layout>
      <c:pie3DChart>
        <c:varyColors val="1"/>
        <c:ser>
          <c:idx val="0"/>
          <c:order val="0"/>
          <c:tx>
            <c:strRef>
              <c:f>'Central Region'!$J$47</c:f>
              <c:strCache>
                <c:ptCount val="1"/>
                <c:pt idx="0">
                  <c:v>Number of Incidents </c:v>
                </c:pt>
              </c:strCache>
            </c:strRef>
          </c:tx>
          <c:explosion val="26"/>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3C4-4816-8072-33EDF0B0610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3C4-4816-8072-33EDF0B0610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3C4-4816-8072-33EDF0B0610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3C4-4816-8072-33EDF0B06106}"/>
              </c:ext>
            </c:extLst>
          </c:dPt>
          <c:dPt>
            <c:idx val="4"/>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9-B3C4-4816-8072-33EDF0B0610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B3C4-4816-8072-33EDF0B06106}"/>
              </c:ext>
            </c:extLst>
          </c:dPt>
          <c:dPt>
            <c:idx val="6"/>
            <c:bubble3D val="0"/>
            <c:spPr>
              <a:solidFill>
                <a:srgbClr val="FF7C80"/>
              </a:solidFill>
              <a:ln w="25400">
                <a:solidFill>
                  <a:schemeClr val="lt1"/>
                </a:solidFill>
              </a:ln>
              <a:effectLst/>
              <a:sp3d contourW="25400">
                <a:contourClr>
                  <a:schemeClr val="lt1"/>
                </a:contourClr>
              </a:sp3d>
            </c:spPr>
            <c:extLst>
              <c:ext xmlns:c16="http://schemas.microsoft.com/office/drawing/2014/chart" uri="{C3380CC4-5D6E-409C-BE32-E72D297353CC}">
                <c16:uniqueId val="{0000000D-B3C4-4816-8072-33EDF0B06106}"/>
              </c:ext>
            </c:extLst>
          </c:dPt>
          <c:dPt>
            <c:idx val="7"/>
            <c:bubble3D val="0"/>
            <c:spPr>
              <a:solidFill>
                <a:schemeClr val="accent4">
                  <a:lumMod val="20000"/>
                  <a:lumOff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B3C4-4816-8072-33EDF0B06106}"/>
              </c:ext>
            </c:extLst>
          </c:dPt>
          <c:dLbls>
            <c:dLbl>
              <c:idx val="0"/>
              <c:layout>
                <c:manualLayout>
                  <c:x val="-6.6939210091063281E-4"/>
                  <c:y val="1.4234236010907947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C4-4816-8072-33EDF0B06106}"/>
                </c:ext>
              </c:extLst>
            </c:dLbl>
            <c:dLbl>
              <c:idx val="5"/>
              <c:layout>
                <c:manualLayout>
                  <c:x val="2.4305741011364342E-2"/>
                  <c:y val="-8.3851102937819802E-4"/>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3C4-4816-8072-33EDF0B06106}"/>
                </c:ext>
              </c:extLst>
            </c:dLbl>
            <c:dLbl>
              <c:idx val="7"/>
              <c:layout>
                <c:manualLayout>
                  <c:x val="-2.7330754813076234E-2"/>
                  <c:y val="1.1398331475507716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r>
                      <a:rPr lang="en-US" sz="1200" baseline="0">
                        <a:latin typeface="Segoe UI" panose="020B0502040204020203" pitchFamily="34" charset="0"/>
                        <a:cs typeface="Segoe UI" panose="020B0502040204020203" pitchFamily="34" charset="0"/>
                      </a:rPr>
                      <a:t> </a:t>
                    </a:r>
                    <a:fld id="{9325A2F8-51A6-4503-8016-D826BEB9DDF3}" type="PERCENTAGE">
                      <a:rPr lang="en-US" sz="1200" baseline="0">
                        <a:latin typeface="Segoe UI" panose="020B0502040204020203" pitchFamily="34" charset="0"/>
                        <a:cs typeface="Segoe UI" panose="020B0502040204020203" pitchFamily="34" charset="0"/>
                      </a:rPr>
                      <a:pPr>
                        <a:defRPr sz="1200">
                          <a:solidFill>
                            <a:schemeClr val="tx1"/>
                          </a:solidFill>
                          <a:latin typeface="Segoe UI" panose="020B0502040204020203" pitchFamily="34" charset="0"/>
                          <a:cs typeface="Segoe UI" panose="020B0502040204020203" pitchFamily="34" charset="0"/>
                        </a:defRPr>
                      </a:pPr>
                      <a:t>[PERCENTAGE]</a:t>
                    </a:fld>
                    <a:endParaRPr lang="en-US" sz="1200" baseline="0">
                      <a:latin typeface="Segoe UI" panose="020B0502040204020203" pitchFamily="34" charset="0"/>
                      <a:cs typeface="Segoe UI" panose="020B0502040204020203"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3C4-4816-8072-33EDF0B061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'Central Region'!$I$48:$I$55</c:f>
              <c:strCache>
                <c:ptCount val="8"/>
                <c:pt idx="0">
                  <c:v>AIRCRAFT</c:v>
                </c:pt>
                <c:pt idx="1">
                  <c:v>FIXED</c:v>
                </c:pt>
                <c:pt idx="2">
                  <c:v>MOBILE</c:v>
                </c:pt>
                <c:pt idx="3">
                  <c:v>PIPELINE</c:v>
                </c:pt>
                <c:pt idx="4">
                  <c:v>RAILROAD</c:v>
                </c:pt>
                <c:pt idx="5">
                  <c:v>RAILROAD NON-RELEASE</c:v>
                </c:pt>
                <c:pt idx="6">
                  <c:v>STORAGE TANK</c:v>
                </c:pt>
                <c:pt idx="7">
                  <c:v>UNKNOWN SHEEN</c:v>
                </c:pt>
              </c:strCache>
            </c:strRef>
          </c:cat>
          <c:val>
            <c:numRef>
              <c:f>'Central Region'!$J$48:$J$55</c:f>
              <c:numCache>
                <c:formatCode>General</c:formatCode>
                <c:ptCount val="8"/>
                <c:pt idx="0">
                  <c:v>8</c:v>
                </c:pt>
                <c:pt idx="1">
                  <c:v>161</c:v>
                </c:pt>
                <c:pt idx="2">
                  <c:v>68</c:v>
                </c:pt>
                <c:pt idx="3">
                  <c:v>43</c:v>
                </c:pt>
                <c:pt idx="4">
                  <c:v>61</c:v>
                </c:pt>
                <c:pt idx="5">
                  <c:v>16</c:v>
                </c:pt>
                <c:pt idx="6">
                  <c:v>41</c:v>
                </c:pt>
                <c:pt idx="7">
                  <c:v>15</c:v>
                </c:pt>
              </c:numCache>
            </c:numRef>
          </c:val>
          <c:extLst>
            <c:ext xmlns:c16="http://schemas.microsoft.com/office/drawing/2014/chart" uri="{C3380CC4-5D6E-409C-BE32-E72D297353CC}">
              <c16:uniqueId val="{00000010-B3C4-4816-8072-33EDF0B06106}"/>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
          <c:y val="0.62072352815060439"/>
          <c:w val="1"/>
          <c:h val="0.349561172370627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Sheet1!$I$1</c:f>
              <c:strCache>
                <c:ptCount val="1"/>
                <c:pt idx="0">
                  <c:v># of Incidents</c:v>
                </c:pt>
              </c:strCache>
            </c:strRef>
          </c:tx>
          <c:spPr>
            <a:solidFill>
              <a:schemeClr val="accent1"/>
            </a:solidFill>
            <a:ln>
              <a:noFill/>
            </a:ln>
            <a:effectLst/>
          </c:spPr>
          <c:invertIfNegative val="0"/>
          <c:cat>
            <c:strRef>
              <c:f>Sheet1!$H$2:$H$14</c:f>
              <c:strCache>
                <c:ptCount val="13"/>
                <c:pt idx="0">
                  <c:v>Blaine</c:v>
                </c:pt>
                <c:pt idx="1">
                  <c:v>Cascade</c:v>
                </c:pt>
                <c:pt idx="2">
                  <c:v>Chouteau</c:v>
                </c:pt>
                <c:pt idx="3">
                  <c:v>Fergus</c:v>
                </c:pt>
                <c:pt idx="4">
                  <c:v>Glacier</c:v>
                </c:pt>
                <c:pt idx="5">
                  <c:v>Hill</c:v>
                </c:pt>
                <c:pt idx="6">
                  <c:v>Judith Basin</c:v>
                </c:pt>
                <c:pt idx="7">
                  <c:v>Liberty</c:v>
                </c:pt>
                <c:pt idx="8">
                  <c:v>Petroleum</c:v>
                </c:pt>
                <c:pt idx="9">
                  <c:v>Phillips</c:v>
                </c:pt>
                <c:pt idx="10">
                  <c:v>Pondera</c:v>
                </c:pt>
                <c:pt idx="11">
                  <c:v>Teton</c:v>
                </c:pt>
                <c:pt idx="12">
                  <c:v>Toole</c:v>
                </c:pt>
              </c:strCache>
            </c:strRef>
          </c:cat>
          <c:val>
            <c:numRef>
              <c:f>Sheet1!$I$2:$I$14</c:f>
              <c:numCache>
                <c:formatCode>General</c:formatCode>
                <c:ptCount val="13"/>
                <c:pt idx="0">
                  <c:v>18</c:v>
                </c:pt>
                <c:pt idx="1">
                  <c:v>156</c:v>
                </c:pt>
                <c:pt idx="2">
                  <c:v>8</c:v>
                </c:pt>
                <c:pt idx="3">
                  <c:v>19</c:v>
                </c:pt>
                <c:pt idx="4">
                  <c:v>73</c:v>
                </c:pt>
                <c:pt idx="5">
                  <c:v>37</c:v>
                </c:pt>
                <c:pt idx="6">
                  <c:v>11</c:v>
                </c:pt>
                <c:pt idx="7">
                  <c:v>13</c:v>
                </c:pt>
                <c:pt idx="8">
                  <c:v>4</c:v>
                </c:pt>
                <c:pt idx="9">
                  <c:v>12</c:v>
                </c:pt>
                <c:pt idx="10">
                  <c:v>24</c:v>
                </c:pt>
                <c:pt idx="11">
                  <c:v>5</c:v>
                </c:pt>
                <c:pt idx="12">
                  <c:v>17</c:v>
                </c:pt>
              </c:numCache>
            </c:numRef>
          </c:val>
          <c:extLst>
            <c:ext xmlns:c16="http://schemas.microsoft.com/office/drawing/2014/chart" uri="{C3380CC4-5D6E-409C-BE32-E72D297353CC}">
              <c16:uniqueId val="{00000000-9F88-470F-B783-9D544A6EFE64}"/>
            </c:ext>
          </c:extLst>
        </c:ser>
        <c:dLbls>
          <c:showLegendKey val="0"/>
          <c:showVal val="0"/>
          <c:showCatName val="0"/>
          <c:showSerName val="0"/>
          <c:showPercent val="0"/>
          <c:showBubbleSize val="0"/>
        </c:dLbls>
        <c:gapWidth val="182"/>
        <c:axId val="1876781728"/>
        <c:axId val="1876775824"/>
      </c:barChart>
      <c:catAx>
        <c:axId val="1876781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76775824"/>
        <c:crosses val="autoZero"/>
        <c:auto val="1"/>
        <c:lblAlgn val="ctr"/>
        <c:lblOffset val="100"/>
        <c:noMultiLvlLbl val="0"/>
      </c:catAx>
      <c:valAx>
        <c:axId val="1876775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76781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Years!$A$2:$A$50</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Years!$B$2:$B$50</c:f>
              <c:numCache>
                <c:formatCode>General</c:formatCode>
                <c:ptCount val="49"/>
                <c:pt idx="0">
                  <c:v>469</c:v>
                </c:pt>
                <c:pt idx="1">
                  <c:v>246</c:v>
                </c:pt>
                <c:pt idx="2">
                  <c:v>68</c:v>
                </c:pt>
                <c:pt idx="3">
                  <c:v>58</c:v>
                </c:pt>
                <c:pt idx="4">
                  <c:v>94</c:v>
                </c:pt>
                <c:pt idx="5">
                  <c:v>149</c:v>
                </c:pt>
                <c:pt idx="6">
                  <c:v>105</c:v>
                </c:pt>
                <c:pt idx="7">
                  <c:v>130</c:v>
                </c:pt>
                <c:pt idx="8">
                  <c:v>87</c:v>
                </c:pt>
                <c:pt idx="9">
                  <c:v>69</c:v>
                </c:pt>
                <c:pt idx="10">
                  <c:v>67</c:v>
                </c:pt>
                <c:pt idx="11">
                  <c:v>74</c:v>
                </c:pt>
                <c:pt idx="12">
                  <c:v>78</c:v>
                </c:pt>
                <c:pt idx="13">
                  <c:v>44</c:v>
                </c:pt>
                <c:pt idx="14">
                  <c:v>63</c:v>
                </c:pt>
                <c:pt idx="15">
                  <c:v>40</c:v>
                </c:pt>
                <c:pt idx="16">
                  <c:v>49</c:v>
                </c:pt>
                <c:pt idx="17">
                  <c:v>34</c:v>
                </c:pt>
                <c:pt idx="18">
                  <c:v>27</c:v>
                </c:pt>
                <c:pt idx="19">
                  <c:v>42</c:v>
                </c:pt>
                <c:pt idx="20">
                  <c:v>32</c:v>
                </c:pt>
                <c:pt idx="21">
                  <c:v>30</c:v>
                </c:pt>
                <c:pt idx="22">
                  <c:v>32</c:v>
                </c:pt>
                <c:pt idx="23">
                  <c:v>0</c:v>
                </c:pt>
                <c:pt idx="24">
                  <c:v>55</c:v>
                </c:pt>
                <c:pt idx="25">
                  <c:v>60</c:v>
                </c:pt>
                <c:pt idx="26">
                  <c:v>35</c:v>
                </c:pt>
                <c:pt idx="27">
                  <c:v>42</c:v>
                </c:pt>
                <c:pt idx="28">
                  <c:v>31</c:v>
                </c:pt>
                <c:pt idx="29">
                  <c:v>53</c:v>
                </c:pt>
                <c:pt idx="30">
                  <c:v>42</c:v>
                </c:pt>
                <c:pt idx="31">
                  <c:v>46</c:v>
                </c:pt>
                <c:pt idx="32">
                  <c:v>33</c:v>
                </c:pt>
                <c:pt idx="33">
                  <c:v>33</c:v>
                </c:pt>
                <c:pt idx="34">
                  <c:v>9</c:v>
                </c:pt>
                <c:pt idx="35">
                  <c:v>21</c:v>
                </c:pt>
                <c:pt idx="36">
                  <c:v>6</c:v>
                </c:pt>
                <c:pt idx="37">
                  <c:v>8</c:v>
                </c:pt>
                <c:pt idx="38">
                  <c:v>18</c:v>
                </c:pt>
                <c:pt idx="39">
                  <c:v>12</c:v>
                </c:pt>
                <c:pt idx="40">
                  <c:v>17</c:v>
                </c:pt>
                <c:pt idx="41">
                  <c:v>10</c:v>
                </c:pt>
                <c:pt idx="42">
                  <c:v>20</c:v>
                </c:pt>
                <c:pt idx="43">
                  <c:v>20</c:v>
                </c:pt>
                <c:pt idx="44">
                  <c:v>29</c:v>
                </c:pt>
                <c:pt idx="45">
                  <c:v>38</c:v>
                </c:pt>
                <c:pt idx="46">
                  <c:v>67</c:v>
                </c:pt>
                <c:pt idx="47">
                  <c:v>66</c:v>
                </c:pt>
                <c:pt idx="48">
                  <c:v>67</c:v>
                </c:pt>
              </c:numCache>
            </c:numRef>
          </c:val>
          <c:smooth val="0"/>
          <c:extLst>
            <c:ext xmlns:c16="http://schemas.microsoft.com/office/drawing/2014/chart" uri="{C3380CC4-5D6E-409C-BE32-E72D297353CC}">
              <c16:uniqueId val="{00000000-F757-4593-89E0-28870901A122}"/>
            </c:ext>
          </c:extLst>
        </c:ser>
        <c:dLbls>
          <c:showLegendKey val="0"/>
          <c:showVal val="0"/>
          <c:showCatName val="0"/>
          <c:showSerName val="0"/>
          <c:showPercent val="0"/>
          <c:showBubbleSize val="0"/>
        </c:dLbls>
        <c:smooth val="0"/>
        <c:axId val="416187696"/>
        <c:axId val="416189664"/>
      </c:lineChart>
      <c:catAx>
        <c:axId val="41618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189664"/>
        <c:crosses val="autoZero"/>
        <c:auto val="1"/>
        <c:lblAlgn val="ctr"/>
        <c:lblOffset val="100"/>
        <c:noMultiLvlLbl val="0"/>
      </c:catAx>
      <c:valAx>
        <c:axId val="416189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187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9CCFDF-0CF5-4D78-AE4C-756825B294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B7DE6A-14A5-4530-9BA7-AFD76338F1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D80A32-46A4-4500-A2DC-77AE8C544E3B}" type="datetimeFigureOut">
              <a:rPr lang="en-US" smtClean="0"/>
              <a:t>8/30/2022</a:t>
            </a:fld>
            <a:endParaRPr lang="en-US"/>
          </a:p>
        </p:txBody>
      </p:sp>
      <p:sp>
        <p:nvSpPr>
          <p:cNvPr id="4" name="Footer Placeholder 3">
            <a:extLst>
              <a:ext uri="{FF2B5EF4-FFF2-40B4-BE49-F238E27FC236}">
                <a16:creationId xmlns:a16="http://schemas.microsoft.com/office/drawing/2014/main" id="{36A4BA5A-0BB9-47CD-A38B-DD68607DF8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7682B4-37B8-4B85-9FCD-F43E2ECDED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99DF2C-C483-4D99-8756-A682A8F58715}" type="slidenum">
              <a:rPr lang="en-US" smtClean="0"/>
              <a:t>‹#›</a:t>
            </a:fld>
            <a:endParaRPr lang="en-US"/>
          </a:p>
        </p:txBody>
      </p:sp>
    </p:spTree>
    <p:extLst>
      <p:ext uri="{BB962C8B-B14F-4D97-AF65-F5344CB8AC3E}">
        <p14:creationId xmlns:p14="http://schemas.microsoft.com/office/powerpoint/2010/main" val="1936107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8DFE3-FB61-4272-AF21-B65429CD0F34}"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3A3F3-F0B8-43A4-A128-F963C0846360}" type="slidenum">
              <a:rPr lang="en-US" smtClean="0"/>
              <a:t>‹#›</a:t>
            </a:fld>
            <a:endParaRPr lang="en-US"/>
          </a:p>
        </p:txBody>
      </p:sp>
    </p:spTree>
    <p:extLst>
      <p:ext uri="{BB962C8B-B14F-4D97-AF65-F5344CB8AC3E}">
        <p14:creationId xmlns:p14="http://schemas.microsoft.com/office/powerpoint/2010/main" val="85502116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1</a:t>
            </a:fld>
            <a:endParaRPr lang="en-US"/>
          </a:p>
        </p:txBody>
      </p:sp>
    </p:spTree>
    <p:extLst>
      <p:ext uri="{BB962C8B-B14F-4D97-AF65-F5344CB8AC3E}">
        <p14:creationId xmlns:p14="http://schemas.microsoft.com/office/powerpoint/2010/main" val="228387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Includes rockfall, debris flow as well as slumps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Spring is typical landslide/rockfall season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80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5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138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11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394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2017 and 2021 were bad drought years </a:t>
            </a:r>
          </a:p>
          <a:p>
            <a:r>
              <a:rPr lang="en-US"/>
              <a:t>Current Impacts from 2021-2022 drought: </a:t>
            </a:r>
          </a:p>
          <a:p>
            <a:pPr marL="171450" indent="-171450">
              <a:buFont typeface="Arial" panose="020B0604020202020204" pitchFamily="34" charset="0"/>
              <a:buChar char="•"/>
            </a:pPr>
            <a:r>
              <a:rPr lang="en-US"/>
              <a:t>Blaine County - Affected water use in. Huge concerns for county commissioners and ag producers</a:t>
            </a:r>
          </a:p>
          <a:p>
            <a:pPr marL="171450" indent="-171450">
              <a:buFont typeface="Arial" panose="020B0604020202020204" pitchFamily="34" charset="0"/>
              <a:buChar char="•"/>
            </a:pPr>
            <a:r>
              <a:rPr lang="en-US"/>
              <a:t>City of Harlem (Blaine County) - Multiple farmers have lost crops </a:t>
            </a:r>
          </a:p>
          <a:p>
            <a:pPr marL="171450" indent="-171450">
              <a:buFont typeface="Arial" panose="020B0604020202020204" pitchFamily="34" charset="0"/>
              <a:buChar char="•"/>
            </a:pPr>
            <a:r>
              <a:rPr lang="en-US"/>
              <a:t>Fergus County – Crops and landscape showing signs of stress. Producers hauling water, Culling cattle. Fire restrictions</a:t>
            </a:r>
          </a:p>
          <a:p>
            <a:pPr marL="171450" indent="-171450">
              <a:buFont typeface="Arial" panose="020B0604020202020204" pitchFamily="34" charset="0"/>
              <a:buChar char="•"/>
            </a:pPr>
            <a:r>
              <a:rPr lang="en-US"/>
              <a:t>Petroleum County – Crop and grazing losses. Significant reduction in livestock numbers </a:t>
            </a:r>
          </a:p>
          <a:p>
            <a:pPr marL="171450" indent="-171450">
              <a:buFont typeface="Arial" panose="020B0604020202020204" pitchFamily="34" charset="0"/>
              <a:buChar char="•"/>
            </a:pPr>
            <a:r>
              <a:rPr lang="en-US"/>
              <a:t>Town of Hingham (Hill County) – Trees in park have suffered. 3 removed. </a:t>
            </a:r>
          </a:p>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50</a:t>
            </a:fld>
            <a:endParaRPr lang="en-US"/>
          </a:p>
        </p:txBody>
      </p:sp>
    </p:spTree>
    <p:extLst>
      <p:ext uri="{BB962C8B-B14F-4D97-AF65-F5344CB8AC3E}">
        <p14:creationId xmlns:p14="http://schemas.microsoft.com/office/powerpoint/2010/main" val="60576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51</a:t>
            </a:fld>
            <a:endParaRPr lang="en-US"/>
          </a:p>
        </p:txBody>
      </p:sp>
    </p:spTree>
    <p:extLst>
      <p:ext uri="{BB962C8B-B14F-4D97-AF65-F5344CB8AC3E}">
        <p14:creationId xmlns:p14="http://schemas.microsoft.com/office/powerpoint/2010/main" val="3392786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Excessive Heat is by zone</a:t>
            </a: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725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350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Important to note that high wind and strong wind hazards are recorded on a zonal scale, so it is possible that there are repeats in the losses, therefore estimate losses from NCEI might be higher than actual losses. Tornadoes and thunderstorm winds are on county scale, so those estimates in the table are more accurate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8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Limited parcel analysis for tribes, esp. Rocky Boys &amp; Little Shell</a:t>
            </a:r>
          </a:p>
          <a:p>
            <a:r>
              <a:rPr lang="en-US"/>
              <a:t>Critical facilities analysis TBD</a:t>
            </a:r>
          </a:p>
        </p:txBody>
      </p:sp>
      <p:sp>
        <p:nvSpPr>
          <p:cNvPr id="4" name="Slide Number Placeholder 3"/>
          <p:cNvSpPr>
            <a:spLocks noGrp="1"/>
          </p:cNvSpPr>
          <p:nvPr>
            <p:ph type="sldNum" sz="quarter" idx="5"/>
          </p:nvPr>
        </p:nvSpPr>
        <p:spPr/>
        <p:txBody>
          <a:bodyPr/>
          <a:lstStyle/>
          <a:p>
            <a:fld id="{A213A3F3-F0B8-43A4-A128-F963C0846360}" type="slidenum">
              <a:rPr lang="en-US" smtClean="0"/>
              <a:t>22</a:t>
            </a:fld>
            <a:endParaRPr lang="en-US"/>
          </a:p>
        </p:txBody>
      </p:sp>
    </p:spTree>
    <p:extLst>
      <p:ext uri="{BB962C8B-B14F-4D97-AF65-F5344CB8AC3E}">
        <p14:creationId xmlns:p14="http://schemas.microsoft.com/office/powerpoint/2010/main" val="826522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Teton &amp; Ponderosa are same $5M event</a:t>
            </a:r>
          </a:p>
        </p:txBody>
      </p:sp>
      <p:sp>
        <p:nvSpPr>
          <p:cNvPr id="4" name="Slide Number Placeholder 3"/>
          <p:cNvSpPr>
            <a:spLocks noGrp="1"/>
          </p:cNvSpPr>
          <p:nvPr>
            <p:ph type="sldNum" sz="quarter" idx="5"/>
          </p:nvPr>
        </p:nvSpPr>
        <p:spPr/>
        <p:txBody>
          <a:bodyPr/>
          <a:lstStyle/>
          <a:p>
            <a:fld id="{A213A3F3-F0B8-43A4-A128-F963C0846360}" type="slidenum">
              <a:rPr lang="en-US" smtClean="0"/>
              <a:t>57</a:t>
            </a:fld>
            <a:endParaRPr lang="en-US"/>
          </a:p>
        </p:txBody>
      </p:sp>
    </p:spTree>
    <p:extLst>
      <p:ext uri="{BB962C8B-B14F-4D97-AF65-F5344CB8AC3E}">
        <p14:creationId xmlns:p14="http://schemas.microsoft.com/office/powerpoint/2010/main" val="28817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Important to note that all winter weather hazards are recorded on a zonal scale, so it is possible that there are repeats in the losses, therefore estimate losses from NCEI might be higher than actual losses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35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winter weather is by zone</a:t>
            </a:r>
          </a:p>
        </p:txBody>
      </p:sp>
      <p:sp>
        <p:nvSpPr>
          <p:cNvPr id="4" name="Slide Number Placeholder 3"/>
          <p:cNvSpPr>
            <a:spLocks noGrp="1"/>
          </p:cNvSpPr>
          <p:nvPr>
            <p:ph type="sldNum" sz="quarter" idx="5"/>
          </p:nvPr>
        </p:nvSpPr>
        <p:spPr/>
        <p:txBody>
          <a:bodyPr/>
          <a:lstStyle/>
          <a:p>
            <a:fld id="{A213A3F3-F0B8-43A4-A128-F963C0846360}" type="slidenum">
              <a:rPr lang="en-US" smtClean="0"/>
              <a:t>60</a:t>
            </a:fld>
            <a:endParaRPr lang="en-US"/>
          </a:p>
        </p:txBody>
      </p:sp>
    </p:spTree>
    <p:extLst>
      <p:ext uri="{BB962C8B-B14F-4D97-AF65-F5344CB8AC3E}">
        <p14:creationId xmlns:p14="http://schemas.microsoft.com/office/powerpoint/2010/main" val="1722642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62</a:t>
            </a:fld>
            <a:endParaRPr lang="en-US"/>
          </a:p>
        </p:txBody>
      </p:sp>
    </p:spTree>
    <p:extLst>
      <p:ext uri="{BB962C8B-B14F-4D97-AF65-F5344CB8AC3E}">
        <p14:creationId xmlns:p14="http://schemas.microsoft.com/office/powerpoint/2010/main" val="2625962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Includes rockfall, debris flow as well as slumps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Spring is typical landslide/rockfall season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261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657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981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Includes rockfall, debris flow as well as slumps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Spring is typical landslide/rockfall season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31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Includes rockfall, debris flow as well as slumps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Spring is typical landslide/rockfall season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048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80</a:t>
            </a:fld>
            <a:endParaRPr lang="en-US"/>
          </a:p>
        </p:txBody>
      </p:sp>
    </p:spTree>
    <p:extLst>
      <p:ext uri="{BB962C8B-B14F-4D97-AF65-F5344CB8AC3E}">
        <p14:creationId xmlns:p14="http://schemas.microsoft.com/office/powerpoint/2010/main" val="680947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83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81</a:t>
            </a:fld>
            <a:endParaRPr lang="en-US"/>
          </a:p>
        </p:txBody>
      </p:sp>
    </p:spTree>
    <p:extLst>
      <p:ext uri="{BB962C8B-B14F-4D97-AF65-F5344CB8AC3E}">
        <p14:creationId xmlns:p14="http://schemas.microsoft.com/office/powerpoint/2010/main" val="2914243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Includes rockfall, debris flow as well as slumps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Spring is typical landslide/rockfall season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787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87</a:t>
            </a:fld>
            <a:endParaRPr lang="en-US"/>
          </a:p>
        </p:txBody>
      </p:sp>
    </p:spTree>
    <p:extLst>
      <p:ext uri="{BB962C8B-B14F-4D97-AF65-F5344CB8AC3E}">
        <p14:creationId xmlns:p14="http://schemas.microsoft.com/office/powerpoint/2010/main" val="1316400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88</a:t>
            </a:fld>
            <a:endParaRPr lang="en-US"/>
          </a:p>
        </p:txBody>
      </p:sp>
    </p:spTree>
    <p:extLst>
      <p:ext uri="{BB962C8B-B14F-4D97-AF65-F5344CB8AC3E}">
        <p14:creationId xmlns:p14="http://schemas.microsoft.com/office/powerpoint/2010/main" val="1934831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89</a:t>
            </a:fld>
            <a:endParaRPr lang="en-US"/>
          </a:p>
        </p:txBody>
      </p:sp>
    </p:spTree>
    <p:extLst>
      <p:ext uri="{BB962C8B-B14F-4D97-AF65-F5344CB8AC3E}">
        <p14:creationId xmlns:p14="http://schemas.microsoft.com/office/powerpoint/2010/main" val="1793431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13A3F3-F0B8-43A4-A128-F963C08463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679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65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Cascade County has 260 NFIP Claims &amp; 343 current policies. Also $78,188,200 in NFIP Coverage which is highest.</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28</a:t>
            </a:fld>
            <a:endParaRPr lang="en-US"/>
          </a:p>
        </p:txBody>
      </p:sp>
    </p:spTree>
    <p:extLst>
      <p:ext uri="{BB962C8B-B14F-4D97-AF65-F5344CB8AC3E}">
        <p14:creationId xmlns:p14="http://schemas.microsoft.com/office/powerpoint/2010/main" val="177698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69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inundation mapping for federal dams</a:t>
            </a:r>
          </a:p>
        </p:txBody>
      </p:sp>
      <p:sp>
        <p:nvSpPr>
          <p:cNvPr id="4" name="Slide Number Placeholder 3"/>
          <p:cNvSpPr>
            <a:spLocks noGrp="1"/>
          </p:cNvSpPr>
          <p:nvPr>
            <p:ph type="sldNum" sz="quarter" idx="5"/>
          </p:nvPr>
        </p:nvSpPr>
        <p:spPr/>
        <p:txBody>
          <a:bodyPr/>
          <a:lstStyle/>
          <a:p>
            <a:fld id="{A213A3F3-F0B8-43A4-A128-F963C0846360}" type="slidenum">
              <a:rPr lang="en-US" smtClean="0"/>
              <a:t>31</a:t>
            </a:fld>
            <a:endParaRPr lang="en-US"/>
          </a:p>
        </p:txBody>
      </p:sp>
    </p:spTree>
    <p:extLst>
      <p:ext uri="{BB962C8B-B14F-4D97-AF65-F5344CB8AC3E}">
        <p14:creationId xmlns:p14="http://schemas.microsoft.com/office/powerpoint/2010/main" val="270932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inundation mapping for federal dams</a:t>
            </a:r>
          </a:p>
        </p:txBody>
      </p:sp>
      <p:sp>
        <p:nvSpPr>
          <p:cNvPr id="4" name="Slide Number Placeholder 3"/>
          <p:cNvSpPr>
            <a:spLocks noGrp="1"/>
          </p:cNvSpPr>
          <p:nvPr>
            <p:ph type="sldNum" sz="quarter" idx="5"/>
          </p:nvPr>
        </p:nvSpPr>
        <p:spPr/>
        <p:txBody>
          <a:bodyPr/>
          <a:lstStyle/>
          <a:p>
            <a:fld id="{A213A3F3-F0B8-43A4-A128-F963C0846360}" type="slidenum">
              <a:rPr lang="en-US" smtClean="0"/>
              <a:t>32</a:t>
            </a:fld>
            <a:endParaRPr lang="en-US"/>
          </a:p>
        </p:txBody>
      </p:sp>
    </p:spTree>
    <p:extLst>
      <p:ext uri="{BB962C8B-B14F-4D97-AF65-F5344CB8AC3E}">
        <p14:creationId xmlns:p14="http://schemas.microsoft.com/office/powerpoint/2010/main" val="1455778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DATA DEFICIENCY</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Includes rockfall, debris flow as well as slumps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Spring is typical landslide/rockfall season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1F5745-C178-4DBE-A3C6-9E9F1BF784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83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9499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6606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12322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181785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1786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418837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422445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slide (teal)">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960452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ing slide (whit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2619100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115877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1596167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05782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234804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4022944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2505301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old statement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411454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old statement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257320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836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258785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269617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0907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92408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257394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9335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77340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1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57358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325108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171531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47212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70953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250072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68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41147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85527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22043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49143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36140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428476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1068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85357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77950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82101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losing slide (teal)">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1463051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7124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losing slide (whit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2443447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 image layout with caption">
    <p:spTree>
      <p:nvGrpSpPr>
        <p:cNvPr id="1" name=""/>
        <p:cNvGrpSpPr/>
        <p:nvPr/>
      </p:nvGrpSpPr>
      <p:grpSpPr>
        <a:xfrm>
          <a:off x="0" y="0"/>
          <a:ext cx="0" cy="0"/>
          <a:chOff x="0" y="0"/>
          <a:chExt cx="0" cy="0"/>
        </a:xfrm>
      </p:grpSpPr>
      <p:sp>
        <p:nvSpPr>
          <p:cNvPr id="4" name="Text Placeholder 3"/>
          <p:cNvSpPr>
            <a:spLocks noGrp="1"/>
          </p:cNvSpPr>
          <p:nvPr>
            <p:ph type="body" sz="quarter" idx="17" hasCustomPrompt="1"/>
          </p:nvPr>
        </p:nvSpPr>
        <p:spPr>
          <a:xfrm>
            <a:off x="8053917" y="1134533"/>
            <a:ext cx="3513668" cy="4927600"/>
          </a:xfrm>
        </p:spPr>
        <p:txBody>
          <a:bodyPr>
            <a:normAutofit/>
          </a:bodyPr>
          <a:lstStyle>
            <a:lvl1pPr marL="0" indent="0">
              <a:buNone/>
              <a:defRPr sz="1800">
                <a:latin typeface="Segoe UI" panose="020B0502040204020203" pitchFamily="34" charset="0"/>
                <a:ea typeface="Segoe UI" panose="020B0502040204020203" pitchFamily="34" charset="0"/>
                <a:cs typeface="Segoe UI" panose="020B0502040204020203" pitchFamily="34" charset="0"/>
              </a:defRPr>
            </a:lvl1pPr>
            <a:lvl2pPr marL="355591" indent="0">
              <a:buNone/>
              <a:defRPr/>
            </a:lvl2pPr>
            <a:lvl3pPr marL="722295" indent="0">
              <a:buNone/>
              <a:defRPr/>
            </a:lvl3pPr>
            <a:lvl4pPr marL="1077886" indent="0">
              <a:buNone/>
              <a:defRPr/>
            </a:lvl4pPr>
            <a:lvl5pPr marL="1433476" indent="0">
              <a:buNone/>
              <a:defRPr/>
            </a:lvl5pPr>
          </a:lstStyle>
          <a:p>
            <a:pPr lvl="0"/>
            <a:r>
              <a:rPr lang="en-US"/>
              <a:t>Click to edit caption (Segoe UI 18pt)</a:t>
            </a:r>
            <a:endParaRPr lang="en-GB"/>
          </a:p>
        </p:txBody>
      </p:sp>
      <p:sp>
        <p:nvSpPr>
          <p:cNvPr id="6" name="Text Placeholder 11"/>
          <p:cNvSpPr>
            <a:spLocks noGrp="1"/>
          </p:cNvSpPr>
          <p:nvPr>
            <p:ph type="body" sz="quarter" idx="13" hasCustomPrompt="1"/>
          </p:nvPr>
        </p:nvSpPr>
        <p:spPr>
          <a:xfrm>
            <a:off x="623393" y="295938"/>
            <a:ext cx="10945216" cy="610255"/>
          </a:xfrm>
          <a:prstGeom prst="rect">
            <a:avLst/>
          </a:prstGeom>
        </p:spPr>
        <p:txBody>
          <a:bodyPr lIns="0" tIns="0" rIns="0" bIns="0" anchor="b">
            <a:noAutofit/>
          </a:bodyPr>
          <a:lstStyle>
            <a:lvl1pPr marL="0" indent="0">
              <a:buNone/>
              <a:defRPr sz="2800" spc="0" baseline="0">
                <a:solidFill>
                  <a:srgbClr val="1A3441"/>
                </a:solidFill>
                <a:latin typeface="+mj-lt"/>
                <a:ea typeface="Segoe UI" panose="020B0502040204020203" pitchFamily="34" charset="0"/>
                <a:cs typeface="Segoe UI" panose="020B0502040204020203" pitchFamily="34" charset="0"/>
              </a:defRPr>
            </a:lvl1pPr>
            <a:lvl2pPr>
              <a:defRPr sz="3600" spc="40" baseline="0">
                <a:solidFill>
                  <a:srgbClr val="384D9B"/>
                </a:solidFill>
                <a:latin typeface="Arial" panose="020B0604020202020204" pitchFamily="34" charset="0"/>
              </a:defRPr>
            </a:lvl2pPr>
            <a:lvl3pPr>
              <a:defRPr sz="3600" spc="40" baseline="0">
                <a:solidFill>
                  <a:srgbClr val="384D9B"/>
                </a:solidFill>
                <a:latin typeface="Arial" panose="020B0604020202020204" pitchFamily="34" charset="0"/>
              </a:defRPr>
            </a:lvl3pPr>
            <a:lvl4pPr>
              <a:defRPr sz="3600" spc="40" baseline="0">
                <a:solidFill>
                  <a:srgbClr val="384D9B"/>
                </a:solidFill>
                <a:latin typeface="Arial" panose="020B0604020202020204" pitchFamily="34" charset="0"/>
              </a:defRPr>
            </a:lvl4pPr>
            <a:lvl5pPr>
              <a:defRPr sz="3600" spc="40"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2"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02067" y="6335890"/>
            <a:ext cx="680636" cy="253999"/>
          </a:xfrm>
          <a:prstGeom prst="rect">
            <a:avLst/>
          </a:prstGeom>
        </p:spPr>
        <p:txBody>
          <a:bodyPr vert="horz" lIns="91440" tIns="45720" rIns="91440" bIns="45720" rtlCol="0" anchor="ctr"/>
          <a:lstStyle>
            <a:lvl1pPr algn="l">
              <a:defRPr sz="800" spc="-100"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3" name="Date Placeholder 1"/>
          <p:cNvSpPr>
            <a:spLocks noGrp="1"/>
          </p:cNvSpPr>
          <p:nvPr>
            <p:ph type="dt" sz="half" idx="2"/>
          </p:nvPr>
        </p:nvSpPr>
        <p:spPr>
          <a:xfrm>
            <a:off x="1282703" y="6335890"/>
            <a:ext cx="1790699" cy="253999"/>
          </a:xfrm>
          <a:prstGeom prst="rect">
            <a:avLst/>
          </a:prstGeom>
        </p:spPr>
        <p:txBody>
          <a:bodyPr vert="horz" lIns="91440" tIns="45720" rIns="91440" bIns="45720" rtlCol="0" anchor="ctr"/>
          <a:lstStyle>
            <a:lvl1pPr algn="l">
              <a:defRPr sz="800">
                <a:solidFill>
                  <a:schemeClr val="tx1">
                    <a:tint val="75000"/>
                  </a:schemeClr>
                </a:solidFill>
                <a:latin typeface="+mj-lt"/>
              </a:defRPr>
            </a:lvl1pPr>
          </a:lstStyle>
          <a:p>
            <a:endParaRPr lang="en-GB"/>
          </a:p>
        </p:txBody>
      </p:sp>
      <p:sp>
        <p:nvSpPr>
          <p:cNvPr id="3" name="Picture Placeholder 2"/>
          <p:cNvSpPr>
            <a:spLocks noGrp="1"/>
          </p:cNvSpPr>
          <p:nvPr>
            <p:ph type="pic" sz="quarter" idx="14"/>
          </p:nvPr>
        </p:nvSpPr>
        <p:spPr>
          <a:xfrm>
            <a:off x="623395" y="1135534"/>
            <a:ext cx="7243504" cy="4925995"/>
          </a:xfrm>
        </p:spPr>
        <p:txBody>
          <a:bodyPr anchor="ctr"/>
          <a:lstStyle>
            <a:lvl1pPr marL="0" indent="0" algn="ctr">
              <a:buNone/>
              <a:defRPr/>
            </a:lvl1pPr>
          </a:lstStyle>
          <a:p>
            <a:r>
              <a:rPr lang="en-US"/>
              <a:t>Click icon to add picture</a:t>
            </a:r>
            <a:endParaRPr lang="en-GB"/>
          </a:p>
        </p:txBody>
      </p:sp>
      <p:sp>
        <p:nvSpPr>
          <p:cNvPr id="10" name="Footer Placeholder 3"/>
          <p:cNvSpPr>
            <a:spLocks noGrp="1"/>
          </p:cNvSpPr>
          <p:nvPr>
            <p:ph type="ftr" sz="quarter" idx="3"/>
          </p:nvPr>
        </p:nvSpPr>
        <p:spPr>
          <a:xfrm>
            <a:off x="3073401" y="6335890"/>
            <a:ext cx="7353300" cy="253999"/>
          </a:xfrm>
          <a:prstGeom prst="rect">
            <a:avLst/>
          </a:prstGeom>
        </p:spPr>
        <p:txBody>
          <a:bodyPr vert="horz" lIns="91440" tIns="45720" rIns="91440" bIns="45720" rtlCol="0" anchor="ctr"/>
          <a:lstStyle>
            <a:lvl1pPr algn="l">
              <a:defRPr sz="800" spc="0" baseline="0">
                <a:solidFill>
                  <a:schemeClr val="bg1">
                    <a:lumMod val="75000"/>
                  </a:schemeClr>
                </a:solidFill>
                <a:latin typeface="+mj-lt"/>
                <a:cs typeface="Arial" panose="020B0604020202020204" pitchFamily="34" charset="0"/>
              </a:defRPr>
            </a:lvl1pPr>
          </a:lstStyle>
          <a:p>
            <a:r>
              <a:rPr lang="en-US"/>
              <a:t>Wyoming Region 5 HMP Update - Meeting #2 Risk Assessment</a:t>
            </a:r>
            <a:endParaRPr lang="en-GB"/>
          </a:p>
        </p:txBody>
      </p:sp>
    </p:spTree>
    <p:extLst>
      <p:ext uri="{BB962C8B-B14F-4D97-AF65-F5344CB8AC3E}">
        <p14:creationId xmlns:p14="http://schemas.microsoft.com/office/powerpoint/2010/main" val="39757123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126317"/>
            <a:ext cx="10972800" cy="4935217"/>
          </a:xfrm>
        </p:spPr>
        <p:txBody>
          <a:bodyPr lIns="0" rIns="0"/>
          <a:lstStyle>
            <a:lvl1pPr>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1pPr>
            <a:lvl2pPr marL="722295" indent="-366704">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2pPr>
            <a:lvl3pPr marL="1077886" indent="-355591">
              <a:defRPr sz="2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3pPr>
            <a:lvl4pPr marL="1433477" indent="-355591">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4pPr>
            <a:lvl5pPr marL="1790655" indent="-357179">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 (Segoe UI 24pt)</a:t>
            </a:r>
          </a:p>
          <a:p>
            <a:pPr lvl="1"/>
            <a:r>
              <a:rPr lang="en-US"/>
              <a:t>Second level (Segoe UI 24pt)</a:t>
            </a:r>
          </a:p>
          <a:p>
            <a:pPr lvl="2"/>
            <a:r>
              <a:rPr lang="en-US"/>
              <a:t>Third level (Segoe UI 22pt)</a:t>
            </a:r>
          </a:p>
          <a:p>
            <a:pPr lvl="3"/>
            <a:r>
              <a:rPr lang="en-US"/>
              <a:t>Fourth level (Segoe UI 20pt)</a:t>
            </a:r>
          </a:p>
          <a:p>
            <a:pPr lvl="4"/>
            <a:r>
              <a:rPr lang="en-US"/>
              <a:t>Fifth level (Segoe UI 20pt)</a:t>
            </a:r>
            <a:endParaRPr lang="en-GB"/>
          </a:p>
        </p:txBody>
      </p:sp>
      <p:sp>
        <p:nvSpPr>
          <p:cNvPr id="6" name="Text Placeholder 11"/>
          <p:cNvSpPr>
            <a:spLocks noGrp="1"/>
          </p:cNvSpPr>
          <p:nvPr>
            <p:ph type="body" sz="quarter" idx="13" hasCustomPrompt="1"/>
          </p:nvPr>
        </p:nvSpPr>
        <p:spPr>
          <a:xfrm>
            <a:off x="623393" y="295938"/>
            <a:ext cx="10945216" cy="610255"/>
          </a:xfrm>
          <a:prstGeom prst="rect">
            <a:avLst/>
          </a:prstGeom>
        </p:spPr>
        <p:txBody>
          <a:bodyPr lIns="0" tIns="0" rIns="0" bIns="0" anchor="b">
            <a:noAutofit/>
          </a:bodyPr>
          <a:lstStyle>
            <a:lvl1pPr marL="0" indent="0">
              <a:buNone/>
              <a:defRPr sz="2800" b="0" spc="0" baseline="0">
                <a:solidFill>
                  <a:srgbClr val="1A3441"/>
                </a:solidFill>
                <a:latin typeface="+mj-lt"/>
                <a:ea typeface="Segoe UI" panose="020B0502040204020203" pitchFamily="34" charset="0"/>
                <a:cs typeface="Segoe UI" panose="020B0502040204020203" pitchFamily="34" charset="0"/>
              </a:defRPr>
            </a:lvl1pPr>
            <a:lvl2pPr>
              <a:defRPr sz="3600" spc="40" baseline="0">
                <a:solidFill>
                  <a:srgbClr val="384D9B"/>
                </a:solidFill>
                <a:latin typeface="Arial" panose="020B0604020202020204" pitchFamily="34" charset="0"/>
              </a:defRPr>
            </a:lvl2pPr>
            <a:lvl3pPr>
              <a:defRPr sz="3600" spc="40" baseline="0">
                <a:solidFill>
                  <a:srgbClr val="384D9B"/>
                </a:solidFill>
                <a:latin typeface="Arial" panose="020B0604020202020204" pitchFamily="34" charset="0"/>
              </a:defRPr>
            </a:lvl3pPr>
            <a:lvl4pPr>
              <a:defRPr sz="3600" spc="40" baseline="0">
                <a:solidFill>
                  <a:srgbClr val="384D9B"/>
                </a:solidFill>
                <a:latin typeface="Arial" panose="020B0604020202020204" pitchFamily="34" charset="0"/>
              </a:defRPr>
            </a:lvl4pPr>
            <a:lvl5pPr>
              <a:defRPr sz="3600" spc="40"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2"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02067" y="6335890"/>
            <a:ext cx="680636" cy="253999"/>
          </a:xfrm>
          <a:prstGeom prst="rect">
            <a:avLst/>
          </a:prstGeom>
        </p:spPr>
        <p:txBody>
          <a:bodyPr vert="horz" lIns="91440" tIns="45720" rIns="91440" bIns="45720" rtlCol="0" anchor="ctr"/>
          <a:lstStyle>
            <a:lvl1pPr algn="l">
              <a:defRPr sz="800" spc="-100"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3" name="Date Placeholder 1"/>
          <p:cNvSpPr>
            <a:spLocks noGrp="1"/>
          </p:cNvSpPr>
          <p:nvPr>
            <p:ph type="dt" sz="half" idx="2"/>
          </p:nvPr>
        </p:nvSpPr>
        <p:spPr>
          <a:xfrm>
            <a:off x="1282703" y="6335890"/>
            <a:ext cx="1790699" cy="253999"/>
          </a:xfrm>
          <a:prstGeom prst="rect">
            <a:avLst/>
          </a:prstGeom>
        </p:spPr>
        <p:txBody>
          <a:bodyPr vert="horz" lIns="91440" tIns="45720" rIns="91440" bIns="45720" rtlCol="0" anchor="ctr"/>
          <a:lstStyle>
            <a:lvl1pPr algn="l">
              <a:defRPr sz="800">
                <a:solidFill>
                  <a:schemeClr val="tx1">
                    <a:tint val="75000"/>
                  </a:schemeClr>
                </a:solidFill>
                <a:latin typeface="+mj-lt"/>
              </a:defRPr>
            </a:lvl1pPr>
          </a:lstStyle>
          <a:p>
            <a:endParaRPr lang="en-GB"/>
          </a:p>
        </p:txBody>
      </p:sp>
      <p:sp>
        <p:nvSpPr>
          <p:cNvPr id="15" name="Footer Placeholder 3"/>
          <p:cNvSpPr>
            <a:spLocks noGrp="1"/>
          </p:cNvSpPr>
          <p:nvPr>
            <p:ph type="ftr" sz="quarter" idx="3"/>
          </p:nvPr>
        </p:nvSpPr>
        <p:spPr>
          <a:xfrm>
            <a:off x="3073401" y="6335890"/>
            <a:ext cx="7353300" cy="253999"/>
          </a:xfrm>
          <a:prstGeom prst="rect">
            <a:avLst/>
          </a:prstGeom>
        </p:spPr>
        <p:txBody>
          <a:bodyPr vert="horz" lIns="91440" tIns="45720" rIns="91440" bIns="45720" rtlCol="0" anchor="ctr"/>
          <a:lstStyle>
            <a:lvl1pPr algn="l">
              <a:defRPr sz="800" spc="0" baseline="0">
                <a:solidFill>
                  <a:schemeClr val="bg1">
                    <a:lumMod val="75000"/>
                  </a:schemeClr>
                </a:solidFill>
                <a:latin typeface="+mj-lt"/>
                <a:cs typeface="Arial" panose="020B0604020202020204" pitchFamily="34" charset="0"/>
              </a:defRPr>
            </a:lvl1pPr>
          </a:lstStyle>
          <a:p>
            <a:r>
              <a:rPr lang="en-US"/>
              <a:t>Wyoming Region 5 HMP Update - Meeting #2 Risk Assessment</a:t>
            </a:r>
            <a:endParaRPr lang="en-GB"/>
          </a:p>
        </p:txBody>
      </p:sp>
    </p:spTree>
    <p:extLst>
      <p:ext uri="{BB962C8B-B14F-4D97-AF65-F5344CB8AC3E}">
        <p14:creationId xmlns:p14="http://schemas.microsoft.com/office/powerpoint/2010/main" val="16143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292271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650630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18387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613218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2795944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old statement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1316106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old statement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569570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4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850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427765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98006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70486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76519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153521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117780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17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85464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71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5124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218829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20077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89710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171850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31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11724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52995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71587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1491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3761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10568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146086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62618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27330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20776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losing slide (teal)">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3418748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osing slide (whit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1059538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207267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3308156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44165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226941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606454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vider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2565815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old statement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3926454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old statement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412171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33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156374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3169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76145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15394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84086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122887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74743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12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04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03849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254788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240120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7205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60033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13333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4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1148861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57359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44646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41019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14248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30128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423732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95866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13268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81981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56336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losing slide (teal)">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2479818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14417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losing slide (whit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3348845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6F387C-5E7E-4084-B0E8-D60BE29EE899}"/>
              </a:ext>
            </a:extLst>
          </p:cNvPr>
          <p:cNvSpPr>
            <a:spLocks noGrp="1"/>
          </p:cNvSpPr>
          <p:nvPr>
            <p:ph type="ftr" sz="quarter" idx="10"/>
          </p:nvPr>
        </p:nvSpPr>
        <p:spPr/>
        <p:txBody>
          <a:bodyPr/>
          <a:lstStyle/>
          <a:p>
            <a:r>
              <a:rPr lang="en-US"/>
              <a:t>Wyoming Region 5 HMP Update - Meeting #2 Risk Assessment</a:t>
            </a:r>
          </a:p>
        </p:txBody>
      </p:sp>
      <p:sp>
        <p:nvSpPr>
          <p:cNvPr id="3" name="Slide Number Placeholder 2">
            <a:extLst>
              <a:ext uri="{FF2B5EF4-FFF2-40B4-BE49-F238E27FC236}">
                <a16:creationId xmlns:a16="http://schemas.microsoft.com/office/drawing/2014/main" id="{DD71207D-1FD2-4713-9DC0-7AC20653783C}"/>
              </a:ext>
            </a:extLst>
          </p:cNvPr>
          <p:cNvSpPr>
            <a:spLocks noGrp="1"/>
          </p:cNvSpPr>
          <p:nvPr>
            <p:ph type="sldNum" sz="quarter" idx="11"/>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105025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90832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1152880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102038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ivider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4012954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Divider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521155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Bold statement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797293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old statement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177339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6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104972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322782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77182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23607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40183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19534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56307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24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30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2661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361483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20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95878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121952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73562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73382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44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4191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46355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3215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27256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420000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53916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225296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24989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133438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60186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3823575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1447688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6F387C-5E7E-4084-B0E8-D60BE29EE899}"/>
              </a:ext>
            </a:extLst>
          </p:cNvPr>
          <p:cNvSpPr>
            <a:spLocks noGrp="1"/>
          </p:cNvSpPr>
          <p:nvPr>
            <p:ph type="ftr" sz="quarter" idx="10"/>
          </p:nvPr>
        </p:nvSpPr>
        <p:spPr/>
        <p:txBody>
          <a:bodyPr/>
          <a:lstStyle/>
          <a:p>
            <a:r>
              <a:rPr lang="en-US"/>
              <a:t>Wyoming Region 5 HMP Update - Meeting #2 Risk Assessment</a:t>
            </a:r>
          </a:p>
        </p:txBody>
      </p:sp>
      <p:sp>
        <p:nvSpPr>
          <p:cNvPr id="3" name="Slide Number Placeholder 2">
            <a:extLst>
              <a:ext uri="{FF2B5EF4-FFF2-40B4-BE49-F238E27FC236}">
                <a16:creationId xmlns:a16="http://schemas.microsoft.com/office/drawing/2014/main" id="{DD71207D-1FD2-4713-9DC0-7AC20653783C}"/>
              </a:ext>
            </a:extLst>
          </p:cNvPr>
          <p:cNvSpPr>
            <a:spLocks noGrp="1"/>
          </p:cNvSpPr>
          <p:nvPr>
            <p:ph type="sldNum" sz="quarter" idx="11"/>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42376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 image layout with caption">
    <p:spTree>
      <p:nvGrpSpPr>
        <p:cNvPr id="1" name=""/>
        <p:cNvGrpSpPr/>
        <p:nvPr/>
      </p:nvGrpSpPr>
      <p:grpSpPr>
        <a:xfrm>
          <a:off x="0" y="0"/>
          <a:ext cx="0" cy="0"/>
          <a:chOff x="0" y="0"/>
          <a:chExt cx="0" cy="0"/>
        </a:xfrm>
      </p:grpSpPr>
      <p:sp>
        <p:nvSpPr>
          <p:cNvPr id="4" name="Text Placeholder 3"/>
          <p:cNvSpPr>
            <a:spLocks noGrp="1"/>
          </p:cNvSpPr>
          <p:nvPr>
            <p:ph type="body" sz="quarter" idx="17" hasCustomPrompt="1"/>
          </p:nvPr>
        </p:nvSpPr>
        <p:spPr>
          <a:xfrm>
            <a:off x="8053917" y="1134533"/>
            <a:ext cx="3513668" cy="4927600"/>
          </a:xfrm>
        </p:spPr>
        <p:txBody>
          <a:bodyPr>
            <a:normAutofit/>
          </a:bodyPr>
          <a:lstStyle>
            <a:lvl1pPr marL="0" indent="0">
              <a:buNone/>
              <a:defRPr sz="1800">
                <a:latin typeface="Segoe UI" panose="020B0502040204020203" pitchFamily="34" charset="0"/>
                <a:ea typeface="Segoe UI" panose="020B0502040204020203" pitchFamily="34" charset="0"/>
                <a:cs typeface="Segoe UI" panose="020B0502040204020203" pitchFamily="34" charset="0"/>
              </a:defRPr>
            </a:lvl1pPr>
            <a:lvl2pPr marL="355591" indent="0">
              <a:buNone/>
              <a:defRPr/>
            </a:lvl2pPr>
            <a:lvl3pPr marL="722295" indent="0">
              <a:buNone/>
              <a:defRPr/>
            </a:lvl3pPr>
            <a:lvl4pPr marL="1077886" indent="0">
              <a:buNone/>
              <a:defRPr/>
            </a:lvl4pPr>
            <a:lvl5pPr marL="1433476" indent="0">
              <a:buNone/>
              <a:defRPr/>
            </a:lvl5pPr>
          </a:lstStyle>
          <a:p>
            <a:pPr lvl="0"/>
            <a:r>
              <a:rPr lang="en-US"/>
              <a:t>Click to edit caption (Segoe UI 18pt)</a:t>
            </a:r>
            <a:endParaRPr lang="en-GB"/>
          </a:p>
        </p:txBody>
      </p:sp>
      <p:sp>
        <p:nvSpPr>
          <p:cNvPr id="6" name="Text Placeholder 11"/>
          <p:cNvSpPr>
            <a:spLocks noGrp="1"/>
          </p:cNvSpPr>
          <p:nvPr>
            <p:ph type="body" sz="quarter" idx="13" hasCustomPrompt="1"/>
          </p:nvPr>
        </p:nvSpPr>
        <p:spPr>
          <a:xfrm>
            <a:off x="623393" y="295938"/>
            <a:ext cx="10945216" cy="610255"/>
          </a:xfrm>
          <a:prstGeom prst="rect">
            <a:avLst/>
          </a:prstGeom>
        </p:spPr>
        <p:txBody>
          <a:bodyPr lIns="0" tIns="0" rIns="0" bIns="0" anchor="b">
            <a:noAutofit/>
          </a:bodyPr>
          <a:lstStyle>
            <a:lvl1pPr marL="0" indent="0">
              <a:buNone/>
              <a:defRPr sz="2800" spc="0" baseline="0">
                <a:solidFill>
                  <a:srgbClr val="1A3441"/>
                </a:solidFill>
                <a:latin typeface="+mj-lt"/>
                <a:ea typeface="Segoe UI" panose="020B0502040204020203" pitchFamily="34" charset="0"/>
                <a:cs typeface="Segoe UI" panose="020B0502040204020203" pitchFamily="34" charset="0"/>
              </a:defRPr>
            </a:lvl1pPr>
            <a:lvl2pPr>
              <a:defRPr sz="3600" spc="40" baseline="0">
                <a:solidFill>
                  <a:srgbClr val="384D9B"/>
                </a:solidFill>
                <a:latin typeface="Arial" panose="020B0604020202020204" pitchFamily="34" charset="0"/>
              </a:defRPr>
            </a:lvl2pPr>
            <a:lvl3pPr>
              <a:defRPr sz="3600" spc="40" baseline="0">
                <a:solidFill>
                  <a:srgbClr val="384D9B"/>
                </a:solidFill>
                <a:latin typeface="Arial" panose="020B0604020202020204" pitchFamily="34" charset="0"/>
              </a:defRPr>
            </a:lvl3pPr>
            <a:lvl4pPr>
              <a:defRPr sz="3600" spc="40" baseline="0">
                <a:solidFill>
                  <a:srgbClr val="384D9B"/>
                </a:solidFill>
                <a:latin typeface="Arial" panose="020B0604020202020204" pitchFamily="34" charset="0"/>
              </a:defRPr>
            </a:lvl4pPr>
            <a:lvl5pPr>
              <a:defRPr sz="3600" spc="40"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2"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02067" y="6335890"/>
            <a:ext cx="680636" cy="253999"/>
          </a:xfrm>
          <a:prstGeom prst="rect">
            <a:avLst/>
          </a:prstGeom>
        </p:spPr>
        <p:txBody>
          <a:bodyPr vert="horz" lIns="91440" tIns="45720" rIns="91440" bIns="45720" rtlCol="0" anchor="ctr"/>
          <a:lstStyle>
            <a:lvl1pPr algn="l">
              <a:defRPr sz="800" spc="-100"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3" name="Date Placeholder 1"/>
          <p:cNvSpPr>
            <a:spLocks noGrp="1"/>
          </p:cNvSpPr>
          <p:nvPr>
            <p:ph type="dt" sz="half" idx="2"/>
          </p:nvPr>
        </p:nvSpPr>
        <p:spPr>
          <a:xfrm>
            <a:off x="1282703" y="6335890"/>
            <a:ext cx="1790699" cy="253999"/>
          </a:xfrm>
          <a:prstGeom prst="rect">
            <a:avLst/>
          </a:prstGeom>
        </p:spPr>
        <p:txBody>
          <a:bodyPr vert="horz" lIns="91440" tIns="45720" rIns="91440" bIns="45720" rtlCol="0" anchor="ctr"/>
          <a:lstStyle>
            <a:lvl1pPr algn="l">
              <a:defRPr sz="800">
                <a:solidFill>
                  <a:schemeClr val="tx1">
                    <a:tint val="75000"/>
                  </a:schemeClr>
                </a:solidFill>
                <a:latin typeface="+mj-lt"/>
              </a:defRPr>
            </a:lvl1pPr>
          </a:lstStyle>
          <a:p>
            <a:endParaRPr lang="en-GB"/>
          </a:p>
        </p:txBody>
      </p:sp>
      <p:sp>
        <p:nvSpPr>
          <p:cNvPr id="3" name="Picture Placeholder 2"/>
          <p:cNvSpPr>
            <a:spLocks noGrp="1"/>
          </p:cNvSpPr>
          <p:nvPr>
            <p:ph type="pic" sz="quarter" idx="14"/>
          </p:nvPr>
        </p:nvSpPr>
        <p:spPr>
          <a:xfrm>
            <a:off x="623395" y="1135534"/>
            <a:ext cx="7243504" cy="4925995"/>
          </a:xfrm>
        </p:spPr>
        <p:txBody>
          <a:bodyPr anchor="ctr"/>
          <a:lstStyle>
            <a:lvl1pPr marL="0" indent="0" algn="ctr">
              <a:buNone/>
              <a:defRPr/>
            </a:lvl1pPr>
          </a:lstStyle>
          <a:p>
            <a:r>
              <a:rPr lang="en-US"/>
              <a:t>Click icon to add picture</a:t>
            </a:r>
            <a:endParaRPr lang="en-GB"/>
          </a:p>
        </p:txBody>
      </p:sp>
      <p:sp>
        <p:nvSpPr>
          <p:cNvPr id="10" name="Footer Placeholder 3"/>
          <p:cNvSpPr>
            <a:spLocks noGrp="1"/>
          </p:cNvSpPr>
          <p:nvPr>
            <p:ph type="ftr" sz="quarter" idx="3"/>
          </p:nvPr>
        </p:nvSpPr>
        <p:spPr>
          <a:xfrm>
            <a:off x="3073401" y="6335890"/>
            <a:ext cx="7353300" cy="253999"/>
          </a:xfrm>
          <a:prstGeom prst="rect">
            <a:avLst/>
          </a:prstGeom>
        </p:spPr>
        <p:txBody>
          <a:bodyPr vert="horz" lIns="91440" tIns="45720" rIns="91440" bIns="45720" rtlCol="0" anchor="ctr"/>
          <a:lstStyle>
            <a:lvl1pPr algn="l">
              <a:defRPr sz="800" spc="0" baseline="0">
                <a:solidFill>
                  <a:schemeClr val="bg1">
                    <a:lumMod val="75000"/>
                  </a:schemeClr>
                </a:solidFill>
                <a:latin typeface="+mj-lt"/>
                <a:cs typeface="Arial" panose="020B0604020202020204" pitchFamily="34" charset="0"/>
              </a:defRPr>
            </a:lvl1pPr>
          </a:lstStyle>
          <a:p>
            <a:r>
              <a:rPr lang="en-US"/>
              <a:t>Wyoming Region 5 HMP Update - Meeting #2 Risk Assessment</a:t>
            </a:r>
            <a:endParaRPr lang="en-GB"/>
          </a:p>
        </p:txBody>
      </p:sp>
    </p:spTree>
    <p:extLst>
      <p:ext uri="{BB962C8B-B14F-4D97-AF65-F5344CB8AC3E}">
        <p14:creationId xmlns:p14="http://schemas.microsoft.com/office/powerpoint/2010/main" val="18819148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27811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4109441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9010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415587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ivider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Archuleta County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10218523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Divider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Archuleta County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3514205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Bold statement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Archuleta County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1636654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old statement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Archuleta County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006331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20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9702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204832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46286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81323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52601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56222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13457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68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53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1121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341006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365480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44856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56203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44576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30148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484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76935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882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09711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0049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44133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211019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82390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102971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Archuleta County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37447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86893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1502533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1233196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Bullet points with sub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80800" y="300994"/>
            <a:ext cx="9816000" cy="504000"/>
          </a:xfrm>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r>
              <a:rPr lang="en-US"/>
              <a:t>Archuleta County HMP Update - Meeting #2 Risk Assessment</a:t>
            </a:r>
            <a:endParaRPr lang="en-GB"/>
          </a:p>
        </p:txBody>
      </p:sp>
      <p:sp>
        <p:nvSpPr>
          <p:cNvPr id="6" name="Text Placeholder 5"/>
          <p:cNvSpPr>
            <a:spLocks noGrp="1"/>
          </p:cNvSpPr>
          <p:nvPr>
            <p:ph type="body" sz="quarter" idx="11"/>
          </p:nvPr>
        </p:nvSpPr>
        <p:spPr>
          <a:xfrm>
            <a:off x="580800" y="810704"/>
            <a:ext cx="9816000" cy="353480"/>
          </a:xfrm>
          <a:prstGeom prst="rect">
            <a:avLst/>
          </a:prstGeom>
        </p:spPr>
        <p:txBody>
          <a:bodyPr lIns="0" rIns="0" bIns="0" anchor="b" anchorCtr="0">
            <a:normAutofit/>
          </a:bodyPr>
          <a:lstStyle>
            <a:lvl1pPr>
              <a:buFontTx/>
              <a:buNone/>
              <a:defRPr sz="2000" b="0">
                <a:solidFill>
                  <a:srgbClr val="00B0B9"/>
                </a:solidFill>
                <a:latin typeface="Arial" pitchFamily="34" charset="0"/>
                <a:cs typeface="Arial" pitchFamily="34" charset="0"/>
              </a:defRPr>
            </a:lvl1pPr>
          </a:lstStyle>
          <a:p>
            <a:pPr lvl="0"/>
            <a:r>
              <a:rPr lang="en-US"/>
              <a:t>Click to edit Master text styles</a:t>
            </a:r>
          </a:p>
        </p:txBody>
      </p:sp>
      <p:sp>
        <p:nvSpPr>
          <p:cNvPr id="7" name="Content Placeholder 8"/>
          <p:cNvSpPr>
            <a:spLocks noGrp="1"/>
          </p:cNvSpPr>
          <p:nvPr>
            <p:ph sz="quarter" idx="13" hasCustomPrompt="1"/>
          </p:nvPr>
        </p:nvSpPr>
        <p:spPr>
          <a:xfrm>
            <a:off x="580800" y="1396800"/>
            <a:ext cx="11001600" cy="4993200"/>
          </a:xfrm>
          <a:prstGeom prst="rect">
            <a:avLst/>
          </a:prstGeom>
        </p:spPr>
        <p:txBody>
          <a:bodyPr lIns="0" rIns="0"/>
          <a:lstStyle>
            <a:lvl1pPr marL="273050" indent="-273050">
              <a:buClr>
                <a:srgbClr val="5F2167"/>
              </a:buClr>
              <a:buFont typeface="Arial" pitchFamily="34" charset="0"/>
              <a:buChar char="►"/>
              <a:defRPr sz="2000" b="0" baseline="0">
                <a:solidFill>
                  <a:schemeClr val="tx1"/>
                </a:solidFill>
                <a:latin typeface="Arial" pitchFamily="34" charset="0"/>
                <a:cs typeface="Arial" pitchFamily="34" charset="0"/>
              </a:defRPr>
            </a:lvl1pPr>
            <a:lvl2pPr marL="534988" indent="-261938">
              <a:buClr>
                <a:srgbClr val="00B0B9"/>
              </a:buClr>
              <a:buFont typeface="Arial" pitchFamily="34" charset="0"/>
              <a:buChar char="►"/>
              <a:defRPr sz="1800">
                <a:solidFill>
                  <a:schemeClr val="tx1"/>
                </a:solidFill>
                <a:latin typeface="Arial" pitchFamily="34" charset="0"/>
                <a:cs typeface="Arial" pitchFamily="34" charset="0"/>
              </a:defRPr>
            </a:lvl2pPr>
            <a:lvl3pPr marL="808038" indent="-273050">
              <a:buClr>
                <a:srgbClr val="C4D600"/>
              </a:buClr>
              <a:buFont typeface="Arial" pitchFamily="34" charset="0"/>
              <a:buChar char="►"/>
              <a:defRPr sz="1600">
                <a:solidFill>
                  <a:schemeClr val="tx1"/>
                </a:solidFill>
                <a:latin typeface="Arial" pitchFamily="34" charset="0"/>
                <a:cs typeface="Arial" pitchFamily="34" charset="0"/>
              </a:defRPr>
            </a:lvl3pPr>
            <a:lvl4pPr marL="982663" indent="-174625">
              <a:buClr>
                <a:srgbClr val="888B8D"/>
              </a:buClr>
              <a:buFont typeface="Arial" pitchFamily="34" charset="0"/>
              <a:buChar char="•"/>
              <a:defRPr sz="1600">
                <a:solidFill>
                  <a:schemeClr val="tx1"/>
                </a:solidFill>
                <a:latin typeface="Arial" pitchFamily="34" charset="0"/>
                <a:cs typeface="Arial" pitchFamily="34" charset="0"/>
              </a:defRPr>
            </a:lvl4pPr>
          </a:lstStyle>
          <a:p>
            <a:pPr lvl="0"/>
            <a:r>
              <a:rPr lang="en-US"/>
              <a:t>Click to add bullet points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342669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126317"/>
            <a:ext cx="10972800" cy="4935217"/>
          </a:xfrm>
        </p:spPr>
        <p:txBody>
          <a:bodyPr lIns="0" rIns="0"/>
          <a:lstStyle>
            <a:lvl1pPr>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1pPr>
            <a:lvl2pPr marL="722295" indent="-366704">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2pPr>
            <a:lvl3pPr marL="1077886" indent="-355591">
              <a:defRPr sz="2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3pPr>
            <a:lvl4pPr marL="1433477" indent="-355591">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4pPr>
            <a:lvl5pPr marL="1790655" indent="-357179">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 (Segoe UI 24pt)</a:t>
            </a:r>
          </a:p>
          <a:p>
            <a:pPr lvl="1"/>
            <a:r>
              <a:rPr lang="en-US"/>
              <a:t>Second level (Segoe UI 24pt)</a:t>
            </a:r>
          </a:p>
          <a:p>
            <a:pPr lvl="2"/>
            <a:r>
              <a:rPr lang="en-US"/>
              <a:t>Third level (Segoe UI 22pt)</a:t>
            </a:r>
          </a:p>
          <a:p>
            <a:pPr lvl="3"/>
            <a:r>
              <a:rPr lang="en-US"/>
              <a:t>Fourth level (Segoe UI 20pt)</a:t>
            </a:r>
          </a:p>
          <a:p>
            <a:pPr lvl="4"/>
            <a:r>
              <a:rPr lang="en-US"/>
              <a:t>Fifth level (Segoe UI 20pt)</a:t>
            </a:r>
            <a:endParaRPr lang="en-GB"/>
          </a:p>
        </p:txBody>
      </p:sp>
      <p:sp>
        <p:nvSpPr>
          <p:cNvPr id="6" name="Text Placeholder 11"/>
          <p:cNvSpPr>
            <a:spLocks noGrp="1"/>
          </p:cNvSpPr>
          <p:nvPr>
            <p:ph type="body" sz="quarter" idx="13" hasCustomPrompt="1"/>
          </p:nvPr>
        </p:nvSpPr>
        <p:spPr>
          <a:xfrm>
            <a:off x="623393" y="295938"/>
            <a:ext cx="10945216" cy="610255"/>
          </a:xfrm>
          <a:prstGeom prst="rect">
            <a:avLst/>
          </a:prstGeom>
        </p:spPr>
        <p:txBody>
          <a:bodyPr lIns="0" tIns="0" rIns="0" bIns="0" anchor="b">
            <a:noAutofit/>
          </a:bodyPr>
          <a:lstStyle>
            <a:lvl1pPr marL="0" indent="0">
              <a:buNone/>
              <a:defRPr sz="2800" b="0" spc="0" baseline="0">
                <a:solidFill>
                  <a:srgbClr val="1A3441"/>
                </a:solidFill>
                <a:latin typeface="+mj-lt"/>
                <a:ea typeface="Segoe UI" panose="020B0502040204020203" pitchFamily="34" charset="0"/>
                <a:cs typeface="Segoe UI" panose="020B0502040204020203" pitchFamily="34" charset="0"/>
              </a:defRPr>
            </a:lvl1pPr>
            <a:lvl2pPr>
              <a:defRPr sz="3600" spc="40" baseline="0">
                <a:solidFill>
                  <a:srgbClr val="384D9B"/>
                </a:solidFill>
                <a:latin typeface="Arial" panose="020B0604020202020204" pitchFamily="34" charset="0"/>
              </a:defRPr>
            </a:lvl2pPr>
            <a:lvl3pPr>
              <a:defRPr sz="3600" spc="40" baseline="0">
                <a:solidFill>
                  <a:srgbClr val="384D9B"/>
                </a:solidFill>
                <a:latin typeface="Arial" panose="020B0604020202020204" pitchFamily="34" charset="0"/>
              </a:defRPr>
            </a:lvl3pPr>
            <a:lvl4pPr>
              <a:defRPr sz="3600" spc="40" baseline="0">
                <a:solidFill>
                  <a:srgbClr val="384D9B"/>
                </a:solidFill>
                <a:latin typeface="Arial" panose="020B0604020202020204" pitchFamily="34" charset="0"/>
              </a:defRPr>
            </a:lvl4pPr>
            <a:lvl5pPr>
              <a:defRPr sz="3600" spc="40"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2"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02067" y="6335890"/>
            <a:ext cx="680636" cy="253999"/>
          </a:xfrm>
          <a:prstGeom prst="rect">
            <a:avLst/>
          </a:prstGeom>
        </p:spPr>
        <p:txBody>
          <a:bodyPr vert="horz" lIns="91440" tIns="45720" rIns="91440" bIns="45720" rtlCol="0" anchor="ctr"/>
          <a:lstStyle>
            <a:lvl1pPr algn="l">
              <a:defRPr sz="800" spc="-100"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3" name="Date Placeholder 1"/>
          <p:cNvSpPr>
            <a:spLocks noGrp="1"/>
          </p:cNvSpPr>
          <p:nvPr>
            <p:ph type="dt" sz="half" idx="2"/>
          </p:nvPr>
        </p:nvSpPr>
        <p:spPr>
          <a:xfrm>
            <a:off x="1282703" y="6335890"/>
            <a:ext cx="1790699" cy="253999"/>
          </a:xfrm>
          <a:prstGeom prst="rect">
            <a:avLst/>
          </a:prstGeom>
        </p:spPr>
        <p:txBody>
          <a:bodyPr vert="horz" lIns="91440" tIns="45720" rIns="91440" bIns="45720" rtlCol="0" anchor="ctr"/>
          <a:lstStyle>
            <a:lvl1pPr algn="l">
              <a:defRPr sz="800">
                <a:solidFill>
                  <a:schemeClr val="tx1">
                    <a:tint val="75000"/>
                  </a:schemeClr>
                </a:solidFill>
                <a:latin typeface="+mj-lt"/>
              </a:defRPr>
            </a:lvl1pPr>
          </a:lstStyle>
          <a:p>
            <a:endParaRPr lang="en-GB"/>
          </a:p>
        </p:txBody>
      </p:sp>
      <p:sp>
        <p:nvSpPr>
          <p:cNvPr id="15" name="Footer Placeholder 3"/>
          <p:cNvSpPr>
            <a:spLocks noGrp="1"/>
          </p:cNvSpPr>
          <p:nvPr>
            <p:ph type="ftr" sz="quarter" idx="3"/>
          </p:nvPr>
        </p:nvSpPr>
        <p:spPr>
          <a:xfrm>
            <a:off x="3073401" y="6335890"/>
            <a:ext cx="7353300" cy="253999"/>
          </a:xfrm>
          <a:prstGeom prst="rect">
            <a:avLst/>
          </a:prstGeom>
        </p:spPr>
        <p:txBody>
          <a:bodyPr vert="horz" lIns="91440" tIns="45720" rIns="91440" bIns="45720" rtlCol="0" anchor="ctr"/>
          <a:lstStyle>
            <a:lvl1pPr algn="l">
              <a:defRPr sz="800" spc="0" baseline="0">
                <a:solidFill>
                  <a:schemeClr val="bg1">
                    <a:lumMod val="75000"/>
                  </a:schemeClr>
                </a:solidFill>
                <a:latin typeface="+mj-lt"/>
                <a:cs typeface="Arial" panose="020B0604020202020204" pitchFamily="34" charset="0"/>
              </a:defRPr>
            </a:lvl1pPr>
          </a:lstStyle>
          <a:p>
            <a:r>
              <a:rPr lang="en-US"/>
              <a:t>Archuleta County HMP Update - Meeting #2 Risk Assessment</a:t>
            </a:r>
            <a:endParaRPr lang="en-GB"/>
          </a:p>
        </p:txBody>
      </p:sp>
    </p:spTree>
    <p:extLst>
      <p:ext uri="{BB962C8B-B14F-4D97-AF65-F5344CB8AC3E}">
        <p14:creationId xmlns:p14="http://schemas.microsoft.com/office/powerpoint/2010/main" val="13125238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B097B2-61F1-4A04-8357-08F1E0DE7F74}" type="datetimeFigureOut">
              <a:rPr lang="en-US" smtClean="0"/>
              <a:t>8/30/2022</a:t>
            </a:fld>
            <a:endParaRPr lang="en-US"/>
          </a:p>
        </p:txBody>
      </p:sp>
      <p:sp>
        <p:nvSpPr>
          <p:cNvPr id="5" name="Footer Placeholder 4"/>
          <p:cNvSpPr>
            <a:spLocks noGrp="1"/>
          </p:cNvSpPr>
          <p:nvPr>
            <p:ph type="ftr" sz="quarter" idx="11"/>
          </p:nvPr>
        </p:nvSpPr>
        <p:spPr/>
        <p:txBody>
          <a:bodyPr/>
          <a:lstStyle/>
          <a:p>
            <a:r>
              <a:rPr lang="en-US"/>
              <a:t>Wyoming Region 5 HMP Update - Meeting #2 Risk Assessment</a:t>
            </a:r>
          </a:p>
        </p:txBody>
      </p:sp>
      <p:sp>
        <p:nvSpPr>
          <p:cNvPr id="6" name="Slide Number Placeholder 5"/>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1723149879"/>
      </p:ext>
    </p:extLst>
  </p:cSld>
  <p:clrMapOvr>
    <a:masterClrMapping/>
  </p:clrMapOvr>
  <p:hf hdr="0" dt="0"/>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B097B2-61F1-4A04-8357-08F1E0DE7F74}" type="datetimeFigureOut">
              <a:rPr lang="en-US" smtClean="0"/>
              <a:t>8/30/2022</a:t>
            </a:fld>
            <a:endParaRPr lang="en-US"/>
          </a:p>
        </p:txBody>
      </p:sp>
      <p:sp>
        <p:nvSpPr>
          <p:cNvPr id="5" name="Footer Placeholder 4"/>
          <p:cNvSpPr>
            <a:spLocks noGrp="1"/>
          </p:cNvSpPr>
          <p:nvPr>
            <p:ph type="ftr" sz="quarter" idx="11"/>
          </p:nvPr>
        </p:nvSpPr>
        <p:spPr/>
        <p:txBody>
          <a:bodyPr/>
          <a:lstStyle/>
          <a:p>
            <a:r>
              <a:rPr lang="en-US"/>
              <a:t>Wyoming Region 5 HMP Update - Meeting #2 Risk Assessment</a:t>
            </a:r>
          </a:p>
        </p:txBody>
      </p:sp>
      <p:sp>
        <p:nvSpPr>
          <p:cNvPr id="6" name="Slide Number Placeholder 5"/>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3545262570"/>
      </p:ext>
    </p:extLst>
  </p:cSld>
  <p:clrMapOvr>
    <a:masterClrMapping/>
  </p:clrMapOvr>
  <p:hf hdr="0" dt="0"/>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B097B2-61F1-4A04-8357-08F1E0DE7F74}" type="datetimeFigureOut">
              <a:rPr lang="en-US" smtClean="0"/>
              <a:t>8/30/2022</a:t>
            </a:fld>
            <a:endParaRPr lang="en-US"/>
          </a:p>
        </p:txBody>
      </p:sp>
      <p:sp>
        <p:nvSpPr>
          <p:cNvPr id="5" name="Footer Placeholder 4"/>
          <p:cNvSpPr>
            <a:spLocks noGrp="1"/>
          </p:cNvSpPr>
          <p:nvPr>
            <p:ph type="ftr" sz="quarter" idx="11"/>
          </p:nvPr>
        </p:nvSpPr>
        <p:spPr/>
        <p:txBody>
          <a:bodyPr/>
          <a:lstStyle/>
          <a:p>
            <a:r>
              <a:rPr lang="en-US"/>
              <a:t>Wyoming Region 5 HMP Update - Meeting #2 Risk Assessment</a:t>
            </a:r>
          </a:p>
        </p:txBody>
      </p:sp>
      <p:sp>
        <p:nvSpPr>
          <p:cNvPr id="6" name="Slide Number Placeholder 5"/>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577733317"/>
      </p:ext>
    </p:extLst>
  </p:cSld>
  <p:clrMapOvr>
    <a:masterClrMapping/>
  </p:clrMapOvr>
  <p:hf hdr="0" dt="0"/>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B097B2-61F1-4A04-8357-08F1E0DE7F74}" type="datetimeFigureOut">
              <a:rPr lang="en-US" smtClean="0"/>
              <a:t>8/30/2022</a:t>
            </a:fld>
            <a:endParaRPr lang="en-US"/>
          </a:p>
        </p:txBody>
      </p:sp>
      <p:sp>
        <p:nvSpPr>
          <p:cNvPr id="6" name="Footer Placeholder 5"/>
          <p:cNvSpPr>
            <a:spLocks noGrp="1"/>
          </p:cNvSpPr>
          <p:nvPr>
            <p:ph type="ftr" sz="quarter" idx="11"/>
          </p:nvPr>
        </p:nvSpPr>
        <p:spPr/>
        <p:txBody>
          <a:bodyPr/>
          <a:lstStyle/>
          <a:p>
            <a:r>
              <a:rPr lang="en-US"/>
              <a:t>Wyoming Region 5 HMP Update - Meeting #2 Risk Assessment</a:t>
            </a:r>
          </a:p>
        </p:txBody>
      </p:sp>
      <p:sp>
        <p:nvSpPr>
          <p:cNvPr id="7" name="Slide Number Placeholder 6"/>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862990891"/>
      </p:ext>
    </p:extLst>
  </p:cSld>
  <p:clrMapOvr>
    <a:masterClrMapping/>
  </p:clrMapOvr>
  <p:hf hdr="0" dt="0"/>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B097B2-61F1-4A04-8357-08F1E0DE7F74}" type="datetimeFigureOut">
              <a:rPr lang="en-US" smtClean="0"/>
              <a:t>8/30/2022</a:t>
            </a:fld>
            <a:endParaRPr lang="en-US"/>
          </a:p>
        </p:txBody>
      </p:sp>
      <p:sp>
        <p:nvSpPr>
          <p:cNvPr id="8" name="Footer Placeholder 7"/>
          <p:cNvSpPr>
            <a:spLocks noGrp="1"/>
          </p:cNvSpPr>
          <p:nvPr>
            <p:ph type="ftr" sz="quarter" idx="11"/>
          </p:nvPr>
        </p:nvSpPr>
        <p:spPr/>
        <p:txBody>
          <a:bodyPr/>
          <a:lstStyle/>
          <a:p>
            <a:r>
              <a:rPr lang="en-US"/>
              <a:t>Wyoming Region 5 HMP Update - Meeting #2 Risk Assessment</a:t>
            </a:r>
          </a:p>
        </p:txBody>
      </p:sp>
      <p:sp>
        <p:nvSpPr>
          <p:cNvPr id="9" name="Slide Number Placeholder 8"/>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1967599150"/>
      </p:ext>
    </p:extLst>
  </p:cSld>
  <p:clrMapOvr>
    <a:masterClrMapping/>
  </p:clrMapOvr>
  <p:hf hdr="0" dt="0"/>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B097B2-61F1-4A04-8357-08F1E0DE7F74}" type="datetimeFigureOut">
              <a:rPr lang="en-US" smtClean="0"/>
              <a:t>8/30/2022</a:t>
            </a:fld>
            <a:endParaRPr lang="en-US"/>
          </a:p>
        </p:txBody>
      </p:sp>
      <p:sp>
        <p:nvSpPr>
          <p:cNvPr id="4" name="Footer Placeholder 3"/>
          <p:cNvSpPr>
            <a:spLocks noGrp="1"/>
          </p:cNvSpPr>
          <p:nvPr>
            <p:ph type="ftr" sz="quarter" idx="11"/>
          </p:nvPr>
        </p:nvSpPr>
        <p:spPr/>
        <p:txBody>
          <a:bodyPr/>
          <a:lstStyle/>
          <a:p>
            <a:r>
              <a:rPr lang="en-US"/>
              <a:t>Wyoming Region 5 HMP Update - Meeting #2 Risk Assessment</a:t>
            </a:r>
          </a:p>
        </p:txBody>
      </p:sp>
      <p:sp>
        <p:nvSpPr>
          <p:cNvPr id="5" name="Slide Number Placeholder 4"/>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1306367652"/>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122536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097B2-61F1-4A04-8357-08F1E0DE7F74}" type="datetimeFigureOut">
              <a:rPr lang="en-US" smtClean="0"/>
              <a:t>8/30/2022</a:t>
            </a:fld>
            <a:endParaRPr lang="en-US"/>
          </a:p>
        </p:txBody>
      </p:sp>
      <p:sp>
        <p:nvSpPr>
          <p:cNvPr id="3" name="Footer Placeholder 2"/>
          <p:cNvSpPr>
            <a:spLocks noGrp="1"/>
          </p:cNvSpPr>
          <p:nvPr>
            <p:ph type="ftr" sz="quarter" idx="11"/>
          </p:nvPr>
        </p:nvSpPr>
        <p:spPr/>
        <p:txBody>
          <a:bodyPr/>
          <a:lstStyle/>
          <a:p>
            <a:r>
              <a:rPr lang="en-US"/>
              <a:t>Wyoming Region 5 HMP Update - Meeting #2 Risk Assessment</a:t>
            </a:r>
          </a:p>
        </p:txBody>
      </p:sp>
      <p:sp>
        <p:nvSpPr>
          <p:cNvPr id="4" name="Slide Number Placeholder 3"/>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581616166"/>
      </p:ext>
    </p:extLst>
  </p:cSld>
  <p:clrMapOvr>
    <a:masterClrMapping/>
  </p:clrMapOvr>
  <p:hf hdr="0" dt="0"/>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B097B2-61F1-4A04-8357-08F1E0DE7F74}" type="datetimeFigureOut">
              <a:rPr lang="en-US" smtClean="0"/>
              <a:t>8/30/2022</a:t>
            </a:fld>
            <a:endParaRPr lang="en-US"/>
          </a:p>
        </p:txBody>
      </p:sp>
      <p:sp>
        <p:nvSpPr>
          <p:cNvPr id="6" name="Footer Placeholder 5"/>
          <p:cNvSpPr>
            <a:spLocks noGrp="1"/>
          </p:cNvSpPr>
          <p:nvPr>
            <p:ph type="ftr" sz="quarter" idx="11"/>
          </p:nvPr>
        </p:nvSpPr>
        <p:spPr/>
        <p:txBody>
          <a:bodyPr/>
          <a:lstStyle/>
          <a:p>
            <a:r>
              <a:rPr lang="en-US"/>
              <a:t>Wyoming Region 5 HMP Update - Meeting #2 Risk Assessment</a:t>
            </a:r>
          </a:p>
        </p:txBody>
      </p:sp>
      <p:sp>
        <p:nvSpPr>
          <p:cNvPr id="7" name="Slide Number Placeholder 6"/>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2942669831"/>
      </p:ext>
    </p:extLst>
  </p:cSld>
  <p:clrMapOvr>
    <a:masterClrMapping/>
  </p:clrMapOvr>
  <p:hf hdr="0" dt="0"/>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B097B2-61F1-4A04-8357-08F1E0DE7F74}" type="datetimeFigureOut">
              <a:rPr lang="en-US" smtClean="0"/>
              <a:t>8/30/2022</a:t>
            </a:fld>
            <a:endParaRPr lang="en-US"/>
          </a:p>
        </p:txBody>
      </p:sp>
      <p:sp>
        <p:nvSpPr>
          <p:cNvPr id="6" name="Footer Placeholder 5"/>
          <p:cNvSpPr>
            <a:spLocks noGrp="1"/>
          </p:cNvSpPr>
          <p:nvPr>
            <p:ph type="ftr" sz="quarter" idx="11"/>
          </p:nvPr>
        </p:nvSpPr>
        <p:spPr/>
        <p:txBody>
          <a:bodyPr/>
          <a:lstStyle/>
          <a:p>
            <a:r>
              <a:rPr lang="en-US"/>
              <a:t>Wyoming Region 5 HMP Update - Meeting #2 Risk Assessment</a:t>
            </a:r>
          </a:p>
        </p:txBody>
      </p:sp>
      <p:sp>
        <p:nvSpPr>
          <p:cNvPr id="7" name="Slide Number Placeholder 6"/>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2161016728"/>
      </p:ext>
    </p:extLst>
  </p:cSld>
  <p:clrMapOvr>
    <a:masterClrMapping/>
  </p:clrMapOvr>
  <p:hf hdr="0" dt="0"/>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B097B2-61F1-4A04-8357-08F1E0DE7F74}" type="datetimeFigureOut">
              <a:rPr lang="en-US" smtClean="0"/>
              <a:t>8/30/2022</a:t>
            </a:fld>
            <a:endParaRPr lang="en-US"/>
          </a:p>
        </p:txBody>
      </p:sp>
      <p:sp>
        <p:nvSpPr>
          <p:cNvPr id="5" name="Footer Placeholder 4"/>
          <p:cNvSpPr>
            <a:spLocks noGrp="1"/>
          </p:cNvSpPr>
          <p:nvPr>
            <p:ph type="ftr" sz="quarter" idx="11"/>
          </p:nvPr>
        </p:nvSpPr>
        <p:spPr/>
        <p:txBody>
          <a:bodyPr/>
          <a:lstStyle/>
          <a:p>
            <a:r>
              <a:rPr lang="en-US"/>
              <a:t>Wyoming Region 5 HMP Update - Meeting #2 Risk Assessment</a:t>
            </a:r>
          </a:p>
        </p:txBody>
      </p:sp>
      <p:sp>
        <p:nvSpPr>
          <p:cNvPr id="6" name="Slide Number Placeholder 5"/>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1647471007"/>
      </p:ext>
    </p:extLst>
  </p:cSld>
  <p:clrMapOvr>
    <a:masterClrMapping/>
  </p:clrMapOvr>
  <p:hf hd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B097B2-61F1-4A04-8357-08F1E0DE7F74}" type="datetimeFigureOut">
              <a:rPr lang="en-US" smtClean="0"/>
              <a:t>8/30/2022</a:t>
            </a:fld>
            <a:endParaRPr lang="en-US"/>
          </a:p>
        </p:txBody>
      </p:sp>
      <p:sp>
        <p:nvSpPr>
          <p:cNvPr id="5" name="Footer Placeholder 4"/>
          <p:cNvSpPr>
            <a:spLocks noGrp="1"/>
          </p:cNvSpPr>
          <p:nvPr>
            <p:ph type="ftr" sz="quarter" idx="11"/>
          </p:nvPr>
        </p:nvSpPr>
        <p:spPr/>
        <p:txBody>
          <a:bodyPr/>
          <a:lstStyle/>
          <a:p>
            <a:r>
              <a:rPr lang="en-US"/>
              <a:t>Wyoming Region 5 HMP Update - Meeting #2 Risk Assessment</a:t>
            </a:r>
          </a:p>
        </p:txBody>
      </p:sp>
      <p:sp>
        <p:nvSpPr>
          <p:cNvPr id="6" name="Slide Number Placeholder 5"/>
          <p:cNvSpPr>
            <a:spLocks noGrp="1"/>
          </p:cNvSpPr>
          <p:nvPr>
            <p:ph type="sldNum" sz="quarter" idx="12"/>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766034117"/>
      </p:ext>
    </p:extLst>
  </p:cSld>
  <p:clrMapOvr>
    <a:masterClrMapping/>
  </p:clrMapOvr>
  <p:hf hdr="0" dt="0"/>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292834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2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123310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88259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76040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53873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teal)">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1635522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whit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2199719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 image layout with caption">
    <p:spTree>
      <p:nvGrpSpPr>
        <p:cNvPr id="1" name=""/>
        <p:cNvGrpSpPr/>
        <p:nvPr/>
      </p:nvGrpSpPr>
      <p:grpSpPr>
        <a:xfrm>
          <a:off x="0" y="0"/>
          <a:ext cx="0" cy="0"/>
          <a:chOff x="0" y="0"/>
          <a:chExt cx="0" cy="0"/>
        </a:xfrm>
      </p:grpSpPr>
      <p:sp>
        <p:nvSpPr>
          <p:cNvPr id="4" name="Text Placeholder 3"/>
          <p:cNvSpPr>
            <a:spLocks noGrp="1"/>
          </p:cNvSpPr>
          <p:nvPr>
            <p:ph type="body" sz="quarter" idx="17" hasCustomPrompt="1"/>
          </p:nvPr>
        </p:nvSpPr>
        <p:spPr>
          <a:xfrm>
            <a:off x="8053917" y="1134533"/>
            <a:ext cx="3513668" cy="4927600"/>
          </a:xfrm>
        </p:spPr>
        <p:txBody>
          <a:bodyPr>
            <a:normAutofit/>
          </a:bodyPr>
          <a:lstStyle>
            <a:lvl1pPr marL="0" indent="0">
              <a:buNone/>
              <a:defRPr sz="1800">
                <a:latin typeface="Segoe UI" panose="020B0502040204020203" pitchFamily="34" charset="0"/>
                <a:ea typeface="Segoe UI" panose="020B0502040204020203" pitchFamily="34" charset="0"/>
                <a:cs typeface="Segoe UI" panose="020B0502040204020203" pitchFamily="34" charset="0"/>
              </a:defRPr>
            </a:lvl1pPr>
            <a:lvl2pPr marL="355591" indent="0">
              <a:buNone/>
              <a:defRPr/>
            </a:lvl2pPr>
            <a:lvl3pPr marL="722295" indent="0">
              <a:buNone/>
              <a:defRPr/>
            </a:lvl3pPr>
            <a:lvl4pPr marL="1077886" indent="0">
              <a:buNone/>
              <a:defRPr/>
            </a:lvl4pPr>
            <a:lvl5pPr marL="1433476" indent="0">
              <a:buNone/>
              <a:defRPr/>
            </a:lvl5pPr>
          </a:lstStyle>
          <a:p>
            <a:pPr lvl="0"/>
            <a:r>
              <a:rPr lang="en-US"/>
              <a:t>Click to edit caption (Segoe UI 18pt)</a:t>
            </a:r>
            <a:endParaRPr lang="en-GB"/>
          </a:p>
        </p:txBody>
      </p:sp>
      <p:sp>
        <p:nvSpPr>
          <p:cNvPr id="6" name="Text Placeholder 11"/>
          <p:cNvSpPr>
            <a:spLocks noGrp="1"/>
          </p:cNvSpPr>
          <p:nvPr>
            <p:ph type="body" sz="quarter" idx="13" hasCustomPrompt="1"/>
          </p:nvPr>
        </p:nvSpPr>
        <p:spPr>
          <a:xfrm>
            <a:off x="623393" y="295938"/>
            <a:ext cx="10945216" cy="610255"/>
          </a:xfrm>
          <a:prstGeom prst="rect">
            <a:avLst/>
          </a:prstGeom>
        </p:spPr>
        <p:txBody>
          <a:bodyPr lIns="0" tIns="0" rIns="0" bIns="0" anchor="b">
            <a:noAutofit/>
          </a:bodyPr>
          <a:lstStyle>
            <a:lvl1pPr marL="0" indent="0">
              <a:buNone/>
              <a:defRPr sz="2800" spc="0" baseline="0">
                <a:solidFill>
                  <a:srgbClr val="1A3441"/>
                </a:solidFill>
                <a:latin typeface="+mj-lt"/>
                <a:ea typeface="Segoe UI" panose="020B0502040204020203" pitchFamily="34" charset="0"/>
                <a:cs typeface="Segoe UI" panose="020B0502040204020203" pitchFamily="34" charset="0"/>
              </a:defRPr>
            </a:lvl1pPr>
            <a:lvl2pPr>
              <a:defRPr sz="3600" spc="40" baseline="0">
                <a:solidFill>
                  <a:srgbClr val="384D9B"/>
                </a:solidFill>
                <a:latin typeface="Arial" panose="020B0604020202020204" pitchFamily="34" charset="0"/>
              </a:defRPr>
            </a:lvl2pPr>
            <a:lvl3pPr>
              <a:defRPr sz="3600" spc="40" baseline="0">
                <a:solidFill>
                  <a:srgbClr val="384D9B"/>
                </a:solidFill>
                <a:latin typeface="Arial" panose="020B0604020202020204" pitchFamily="34" charset="0"/>
              </a:defRPr>
            </a:lvl3pPr>
            <a:lvl4pPr>
              <a:defRPr sz="3600" spc="40" baseline="0">
                <a:solidFill>
                  <a:srgbClr val="384D9B"/>
                </a:solidFill>
                <a:latin typeface="Arial" panose="020B0604020202020204" pitchFamily="34" charset="0"/>
              </a:defRPr>
            </a:lvl4pPr>
            <a:lvl5pPr>
              <a:defRPr sz="3600" spc="40"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2"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02067" y="6335890"/>
            <a:ext cx="680636" cy="253999"/>
          </a:xfrm>
          <a:prstGeom prst="rect">
            <a:avLst/>
          </a:prstGeom>
        </p:spPr>
        <p:txBody>
          <a:bodyPr vert="horz" lIns="91440" tIns="45720" rIns="91440" bIns="45720" rtlCol="0" anchor="ctr"/>
          <a:lstStyle>
            <a:lvl1pPr algn="l">
              <a:defRPr sz="800" spc="-100"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3" name="Date Placeholder 1"/>
          <p:cNvSpPr>
            <a:spLocks noGrp="1"/>
          </p:cNvSpPr>
          <p:nvPr>
            <p:ph type="dt" sz="half" idx="2"/>
          </p:nvPr>
        </p:nvSpPr>
        <p:spPr>
          <a:xfrm>
            <a:off x="1282703" y="6335890"/>
            <a:ext cx="1790699" cy="253999"/>
          </a:xfrm>
          <a:prstGeom prst="rect">
            <a:avLst/>
          </a:prstGeom>
        </p:spPr>
        <p:txBody>
          <a:bodyPr vert="horz" lIns="91440" tIns="45720" rIns="91440" bIns="45720" rtlCol="0" anchor="ctr"/>
          <a:lstStyle>
            <a:lvl1pPr algn="l">
              <a:defRPr sz="800">
                <a:solidFill>
                  <a:schemeClr val="tx1">
                    <a:tint val="75000"/>
                  </a:schemeClr>
                </a:solidFill>
                <a:latin typeface="+mj-lt"/>
              </a:defRPr>
            </a:lvl1pPr>
          </a:lstStyle>
          <a:p>
            <a:endParaRPr lang="en-GB"/>
          </a:p>
        </p:txBody>
      </p:sp>
      <p:sp>
        <p:nvSpPr>
          <p:cNvPr id="3" name="Picture Placeholder 2"/>
          <p:cNvSpPr>
            <a:spLocks noGrp="1"/>
          </p:cNvSpPr>
          <p:nvPr>
            <p:ph type="pic" sz="quarter" idx="14"/>
          </p:nvPr>
        </p:nvSpPr>
        <p:spPr>
          <a:xfrm>
            <a:off x="623395" y="1135534"/>
            <a:ext cx="7243504" cy="4925995"/>
          </a:xfrm>
        </p:spPr>
        <p:txBody>
          <a:bodyPr anchor="ctr"/>
          <a:lstStyle>
            <a:lvl1pPr marL="0" indent="0" algn="ctr">
              <a:buNone/>
              <a:defRPr/>
            </a:lvl1pPr>
          </a:lstStyle>
          <a:p>
            <a:r>
              <a:rPr lang="en-US"/>
              <a:t>Click icon to add picture</a:t>
            </a:r>
            <a:endParaRPr lang="en-GB"/>
          </a:p>
        </p:txBody>
      </p:sp>
      <p:sp>
        <p:nvSpPr>
          <p:cNvPr id="10" name="Footer Placeholder 3"/>
          <p:cNvSpPr>
            <a:spLocks noGrp="1"/>
          </p:cNvSpPr>
          <p:nvPr>
            <p:ph type="ftr" sz="quarter" idx="3"/>
          </p:nvPr>
        </p:nvSpPr>
        <p:spPr>
          <a:xfrm>
            <a:off x="3073401" y="6335890"/>
            <a:ext cx="7353300" cy="253999"/>
          </a:xfrm>
          <a:prstGeom prst="rect">
            <a:avLst/>
          </a:prstGeom>
        </p:spPr>
        <p:txBody>
          <a:bodyPr vert="horz" lIns="91440" tIns="45720" rIns="91440" bIns="45720" rtlCol="0" anchor="ctr"/>
          <a:lstStyle>
            <a:lvl1pPr algn="l">
              <a:defRPr sz="800" spc="0" baseline="0">
                <a:solidFill>
                  <a:schemeClr val="bg1">
                    <a:lumMod val="75000"/>
                  </a:schemeClr>
                </a:solidFill>
                <a:latin typeface="+mj-lt"/>
                <a:cs typeface="Arial" panose="020B0604020202020204" pitchFamily="34" charset="0"/>
              </a:defRPr>
            </a:lvl1pPr>
          </a:lstStyle>
          <a:p>
            <a:r>
              <a:rPr lang="en-US"/>
              <a:t>Wyoming Region 5 HMP Update - Meeting #2 Risk Assessment</a:t>
            </a:r>
            <a:endParaRPr lang="en-GB"/>
          </a:p>
        </p:txBody>
      </p:sp>
    </p:spTree>
    <p:extLst>
      <p:ext uri="{BB962C8B-B14F-4D97-AF65-F5344CB8AC3E}">
        <p14:creationId xmlns:p14="http://schemas.microsoft.com/office/powerpoint/2010/main" val="473050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0BF360-8B66-4AC5-ACCE-A7FE8428EBFB}"/>
              </a:ext>
            </a:extLst>
          </p:cNvPr>
          <p:cNvSpPr>
            <a:spLocks noGrp="1"/>
          </p:cNvSpPr>
          <p:nvPr>
            <p:ph type="ftr" sz="quarter" idx="10"/>
          </p:nvPr>
        </p:nvSpPr>
        <p:spPr/>
        <p:txBody>
          <a:bodyPr/>
          <a:lstStyle/>
          <a:p>
            <a:r>
              <a:rPr lang="en-US"/>
              <a:t>Wyoming Region 5 HMP Update - Meeting #2 Risk Assessment</a:t>
            </a:r>
          </a:p>
        </p:txBody>
      </p:sp>
      <p:sp>
        <p:nvSpPr>
          <p:cNvPr id="3" name="Slide Number Placeholder 2">
            <a:extLst>
              <a:ext uri="{FF2B5EF4-FFF2-40B4-BE49-F238E27FC236}">
                <a16:creationId xmlns:a16="http://schemas.microsoft.com/office/drawing/2014/main" id="{93D2EF7A-F1FB-45F8-A039-0945667A3F36}"/>
              </a:ext>
            </a:extLst>
          </p:cNvPr>
          <p:cNvSpPr>
            <a:spLocks noGrp="1"/>
          </p:cNvSpPr>
          <p:nvPr>
            <p:ph type="sldNum" sz="quarter" idx="11"/>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349306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276951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498395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19017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1214105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903222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827572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ld statement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2006857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ld statement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450654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21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265938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11869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20887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96443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226059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00A0A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3998344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423955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61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984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0138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7205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791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83830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71289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332964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70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ld statement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512340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62780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423732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8233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64544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16626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25921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166199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384827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21434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 (teal)">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2412320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ld statement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889978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 (whit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2049113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126317"/>
            <a:ext cx="10972800" cy="4935217"/>
          </a:xfrm>
        </p:spPr>
        <p:txBody>
          <a:bodyPr lIns="0" rIns="0"/>
          <a:lstStyle>
            <a:lvl1pPr>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1pPr>
            <a:lvl2pPr marL="722295" indent="-366704">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2pPr>
            <a:lvl3pPr marL="1077886" indent="-355591">
              <a:defRPr sz="2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3pPr>
            <a:lvl4pPr marL="1433477" indent="-355591">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4pPr>
            <a:lvl5pPr marL="1790655" indent="-357179">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 (Segoe UI 24pt)</a:t>
            </a:r>
          </a:p>
          <a:p>
            <a:pPr lvl="1"/>
            <a:r>
              <a:rPr lang="en-US"/>
              <a:t>Second level (Segoe UI 24pt)</a:t>
            </a:r>
          </a:p>
          <a:p>
            <a:pPr lvl="2"/>
            <a:r>
              <a:rPr lang="en-US"/>
              <a:t>Third level (Segoe UI 22pt)</a:t>
            </a:r>
          </a:p>
          <a:p>
            <a:pPr lvl="3"/>
            <a:r>
              <a:rPr lang="en-US"/>
              <a:t>Fourth level (Segoe UI 20pt)</a:t>
            </a:r>
          </a:p>
          <a:p>
            <a:pPr lvl="4"/>
            <a:r>
              <a:rPr lang="en-US"/>
              <a:t>Fifth level (Segoe UI 20pt)</a:t>
            </a:r>
            <a:endParaRPr lang="en-GB"/>
          </a:p>
        </p:txBody>
      </p:sp>
      <p:sp>
        <p:nvSpPr>
          <p:cNvPr id="6" name="Text Placeholder 11"/>
          <p:cNvSpPr>
            <a:spLocks noGrp="1"/>
          </p:cNvSpPr>
          <p:nvPr>
            <p:ph type="body" sz="quarter" idx="13" hasCustomPrompt="1"/>
          </p:nvPr>
        </p:nvSpPr>
        <p:spPr>
          <a:xfrm>
            <a:off x="623393" y="295938"/>
            <a:ext cx="10945216" cy="610255"/>
          </a:xfrm>
          <a:prstGeom prst="rect">
            <a:avLst/>
          </a:prstGeom>
        </p:spPr>
        <p:txBody>
          <a:bodyPr lIns="0" tIns="0" rIns="0" bIns="0" anchor="b">
            <a:noAutofit/>
          </a:bodyPr>
          <a:lstStyle>
            <a:lvl1pPr marL="0" indent="0">
              <a:buNone/>
              <a:defRPr sz="2800" b="0" spc="0" baseline="0">
                <a:solidFill>
                  <a:srgbClr val="1A3441"/>
                </a:solidFill>
                <a:latin typeface="+mj-lt"/>
                <a:ea typeface="Segoe UI" panose="020B0502040204020203" pitchFamily="34" charset="0"/>
                <a:cs typeface="Segoe UI" panose="020B0502040204020203" pitchFamily="34" charset="0"/>
              </a:defRPr>
            </a:lvl1pPr>
            <a:lvl2pPr>
              <a:defRPr sz="3600" spc="40" baseline="0">
                <a:solidFill>
                  <a:srgbClr val="384D9B"/>
                </a:solidFill>
                <a:latin typeface="Arial" panose="020B0604020202020204" pitchFamily="34" charset="0"/>
              </a:defRPr>
            </a:lvl2pPr>
            <a:lvl3pPr>
              <a:defRPr sz="3600" spc="40" baseline="0">
                <a:solidFill>
                  <a:srgbClr val="384D9B"/>
                </a:solidFill>
                <a:latin typeface="Arial" panose="020B0604020202020204" pitchFamily="34" charset="0"/>
              </a:defRPr>
            </a:lvl3pPr>
            <a:lvl4pPr>
              <a:defRPr sz="3600" spc="40" baseline="0">
                <a:solidFill>
                  <a:srgbClr val="384D9B"/>
                </a:solidFill>
                <a:latin typeface="Arial" panose="020B0604020202020204" pitchFamily="34" charset="0"/>
              </a:defRPr>
            </a:lvl4pPr>
            <a:lvl5pPr>
              <a:defRPr sz="3600" spc="40"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2"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02067" y="6335890"/>
            <a:ext cx="680636" cy="253999"/>
          </a:xfrm>
          <a:prstGeom prst="rect">
            <a:avLst/>
          </a:prstGeom>
        </p:spPr>
        <p:txBody>
          <a:bodyPr vert="horz" lIns="91440" tIns="45720" rIns="91440" bIns="45720" rtlCol="0" anchor="ctr"/>
          <a:lstStyle>
            <a:lvl1pPr algn="l">
              <a:defRPr sz="800" spc="-100"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3" name="Date Placeholder 1"/>
          <p:cNvSpPr>
            <a:spLocks noGrp="1"/>
          </p:cNvSpPr>
          <p:nvPr>
            <p:ph type="dt" sz="half" idx="2"/>
          </p:nvPr>
        </p:nvSpPr>
        <p:spPr>
          <a:xfrm>
            <a:off x="1282703" y="6335890"/>
            <a:ext cx="1790699" cy="253999"/>
          </a:xfrm>
          <a:prstGeom prst="rect">
            <a:avLst/>
          </a:prstGeom>
        </p:spPr>
        <p:txBody>
          <a:bodyPr vert="horz" lIns="91440" tIns="45720" rIns="91440" bIns="45720" rtlCol="0" anchor="ctr"/>
          <a:lstStyle>
            <a:lvl1pPr algn="l">
              <a:defRPr sz="800">
                <a:solidFill>
                  <a:schemeClr val="tx1">
                    <a:tint val="75000"/>
                  </a:schemeClr>
                </a:solidFill>
                <a:latin typeface="+mj-lt"/>
              </a:defRPr>
            </a:lvl1pPr>
          </a:lstStyle>
          <a:p>
            <a:endParaRPr lang="en-GB"/>
          </a:p>
        </p:txBody>
      </p:sp>
      <p:sp>
        <p:nvSpPr>
          <p:cNvPr id="15" name="Footer Placeholder 3"/>
          <p:cNvSpPr>
            <a:spLocks noGrp="1"/>
          </p:cNvSpPr>
          <p:nvPr>
            <p:ph type="ftr" sz="quarter" idx="3"/>
          </p:nvPr>
        </p:nvSpPr>
        <p:spPr>
          <a:xfrm>
            <a:off x="3073401" y="6335890"/>
            <a:ext cx="7353300" cy="253999"/>
          </a:xfrm>
          <a:prstGeom prst="rect">
            <a:avLst/>
          </a:prstGeom>
        </p:spPr>
        <p:txBody>
          <a:bodyPr vert="horz" lIns="91440" tIns="45720" rIns="91440" bIns="45720" rtlCol="0" anchor="ctr"/>
          <a:lstStyle>
            <a:lvl1pPr algn="l">
              <a:defRPr sz="800" spc="0" baseline="0">
                <a:solidFill>
                  <a:schemeClr val="bg1">
                    <a:lumMod val="75000"/>
                  </a:schemeClr>
                </a:solidFill>
                <a:latin typeface="+mj-lt"/>
                <a:cs typeface="Arial" panose="020B0604020202020204" pitchFamily="34" charset="0"/>
              </a:defRPr>
            </a:lvl1pPr>
          </a:lstStyle>
          <a:p>
            <a:r>
              <a:rPr lang="en-US"/>
              <a:t>Wyoming Region 5 HMP Update - Meeting #2 Risk Assessment</a:t>
            </a:r>
            <a:endParaRPr lang="en-GB"/>
          </a:p>
        </p:txBody>
      </p:sp>
    </p:spTree>
    <p:extLst>
      <p:ext uri="{BB962C8B-B14F-4D97-AF65-F5344CB8AC3E}">
        <p14:creationId xmlns:p14="http://schemas.microsoft.com/office/powerpoint/2010/main" val="1652335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C761DE-CF99-4BDE-AF15-4637F830C87F}"/>
              </a:ext>
            </a:extLst>
          </p:cNvPr>
          <p:cNvSpPr>
            <a:spLocks noGrp="1"/>
          </p:cNvSpPr>
          <p:nvPr>
            <p:ph type="ftr" sz="quarter" idx="10"/>
          </p:nvPr>
        </p:nvSpPr>
        <p:spPr/>
        <p:txBody>
          <a:bodyPr/>
          <a:lstStyle/>
          <a:p>
            <a:r>
              <a:rPr lang="en-US"/>
              <a:t>Wyoming Region 5 HMP Update - Meeting #2 Risk Assessment</a:t>
            </a:r>
          </a:p>
        </p:txBody>
      </p:sp>
      <p:sp>
        <p:nvSpPr>
          <p:cNvPr id="3" name="Slide Number Placeholder 2">
            <a:extLst>
              <a:ext uri="{FF2B5EF4-FFF2-40B4-BE49-F238E27FC236}">
                <a16:creationId xmlns:a16="http://schemas.microsoft.com/office/drawing/2014/main" id="{00E38E8C-4F68-4D88-BEF2-3B9CABC63734}"/>
              </a:ext>
            </a:extLst>
          </p:cNvPr>
          <p:cNvSpPr>
            <a:spLocks noGrp="1"/>
          </p:cNvSpPr>
          <p:nvPr>
            <p:ph type="sldNum" sz="quarter" idx="11"/>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263223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305069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109399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31733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964399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2156137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ld statement (te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2149609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ld statement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Wyoming Region 5 HMP Update - Meeting #2 Risk Assessment</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791116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01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86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256876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7791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263610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3850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6800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408778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39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22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47796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61085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376392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193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13527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38926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209005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4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6970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2367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84064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Wyoming Region 5 HMP Update - Meeting #2 Risk Assessment</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28283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image" Target="../media/image1.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image" Target="../media/image1.png"/><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theme" Target="../theme/theme4.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slideLayout" Target="../slideLayouts/slideLayout171.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image" Target="../media/image1.png"/><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34" Type="http://schemas.openxmlformats.org/officeDocument/2006/relationships/slideLayout" Target="../slideLayouts/slideLayout210.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slideLayout" Target="../slideLayouts/slideLayout208.xml"/><Relationship Id="rId37" Type="http://schemas.openxmlformats.org/officeDocument/2006/relationships/image" Target="../media/image14.png"/><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theme" Target="../theme/theme6.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slideLayout" Target="../slideLayouts/slideLayout207.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 Id="rId35" Type="http://schemas.openxmlformats.org/officeDocument/2006/relationships/slideLayout" Target="../slideLayouts/slideLayout2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slideLayout" Target="../slideLayouts/slideLayout237.xml"/><Relationship Id="rId3" Type="http://schemas.openxmlformats.org/officeDocument/2006/relationships/slideLayout" Target="../slideLayouts/slideLayout214.xml"/><Relationship Id="rId21" Type="http://schemas.openxmlformats.org/officeDocument/2006/relationships/slideLayout" Target="../slideLayouts/slideLayout232.xml"/><Relationship Id="rId34" Type="http://schemas.openxmlformats.org/officeDocument/2006/relationships/slideLayout" Target="../slideLayouts/slideLayout245.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33" Type="http://schemas.openxmlformats.org/officeDocument/2006/relationships/slideLayout" Target="../slideLayouts/slideLayout244.xml"/><Relationship Id="rId38" Type="http://schemas.openxmlformats.org/officeDocument/2006/relationships/image" Target="../media/image14.png"/><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29" Type="http://schemas.openxmlformats.org/officeDocument/2006/relationships/slideLayout" Target="../slideLayouts/slideLayout240.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32" Type="http://schemas.openxmlformats.org/officeDocument/2006/relationships/slideLayout" Target="../slideLayouts/slideLayout243.xml"/><Relationship Id="rId37" Type="http://schemas.openxmlformats.org/officeDocument/2006/relationships/theme" Target="../theme/theme7.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36" Type="http://schemas.openxmlformats.org/officeDocument/2006/relationships/slideLayout" Target="../slideLayouts/slideLayout247.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31" Type="http://schemas.openxmlformats.org/officeDocument/2006/relationships/slideLayout" Target="../slideLayouts/slideLayout242.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slideLayout" Target="../slideLayouts/slideLayout238.xml"/><Relationship Id="rId30" Type="http://schemas.openxmlformats.org/officeDocument/2006/relationships/slideLayout" Target="../slideLayouts/slideLayout241.xml"/><Relationship Id="rId35" Type="http://schemas.openxmlformats.org/officeDocument/2006/relationships/slideLayout" Target="../slideLayouts/slideLayout2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34" Type="http://schemas.openxmlformats.org/officeDocument/2006/relationships/slideLayout" Target="../slideLayouts/slideLayout281.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slideLayout" Target="../slideLayouts/slideLayout280.xml"/><Relationship Id="rId38" Type="http://schemas.openxmlformats.org/officeDocument/2006/relationships/image" Target="../media/image1.png"/><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slideLayout" Target="../slideLayouts/slideLayout276.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32" Type="http://schemas.openxmlformats.org/officeDocument/2006/relationships/slideLayout" Target="../slideLayouts/slideLayout279.xml"/><Relationship Id="rId37" Type="http://schemas.openxmlformats.org/officeDocument/2006/relationships/theme" Target="../theme/theme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36" Type="http://schemas.openxmlformats.org/officeDocument/2006/relationships/slideLayout" Target="../slideLayouts/slideLayout283.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31" Type="http://schemas.openxmlformats.org/officeDocument/2006/relationships/slideLayout" Target="../slideLayouts/slideLayout278.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slideLayout" Target="../slideLayouts/slideLayout277.xml"/><Relationship Id="rId35" Type="http://schemas.openxmlformats.org/officeDocument/2006/relationships/slideLayout" Target="../slideLayouts/slideLayout2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image" Target="../media/image1.png"/><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212628173"/>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61" r:id="rId3"/>
    <p:sldLayoutId id="2147483664" r:id="rId4"/>
    <p:sldLayoutId id="2147483688" r:id="rId5"/>
    <p:sldLayoutId id="2147483681" r:id="rId6"/>
    <p:sldLayoutId id="2147483680" r:id="rId7"/>
    <p:sldLayoutId id="2147483650" r:id="rId8"/>
    <p:sldLayoutId id="2147483698"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97" r:id="rId19"/>
    <p:sldLayoutId id="2147483675" r:id="rId20"/>
    <p:sldLayoutId id="2147483694" r:id="rId21"/>
    <p:sldLayoutId id="2147483685" r:id="rId22"/>
    <p:sldLayoutId id="2147483689" r:id="rId23"/>
    <p:sldLayoutId id="2147483677" r:id="rId24"/>
    <p:sldLayoutId id="2147483683" r:id="rId25"/>
    <p:sldLayoutId id="2147483690" r:id="rId26"/>
    <p:sldLayoutId id="2147483691" r:id="rId27"/>
    <p:sldLayoutId id="2147483692" r:id="rId28"/>
    <p:sldLayoutId id="2147483679" r:id="rId29"/>
    <p:sldLayoutId id="2147483699" r:id="rId30"/>
    <p:sldLayoutId id="2147483676" r:id="rId31"/>
    <p:sldLayoutId id="2147483682" r:id="rId32"/>
    <p:sldLayoutId id="2147483678" r:id="rId33"/>
    <p:sldLayoutId id="2147483693" r:id="rId34"/>
    <p:sldLayoutId id="2147483918" r:id="rId35"/>
    <p:sldLayoutId id="2147483956"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userDrawn="1">
          <p15:clr>
            <a:srgbClr val="F26B43"/>
          </p15:clr>
        </p15:guide>
        <p15:guide id="3" pos="1141" userDrawn="1">
          <p15:clr>
            <a:srgbClr val="F26B43"/>
          </p15:clr>
        </p15:guide>
        <p15:guide id="4" pos="1005" userDrawn="1">
          <p15:clr>
            <a:srgbClr val="F26B43"/>
          </p15:clr>
        </p15:guide>
        <p15:guide id="5" pos="1935" userDrawn="1">
          <p15:clr>
            <a:srgbClr val="F26B43"/>
          </p15:clr>
        </p15:guide>
        <p15:guide id="6" pos="1799" userDrawn="1">
          <p15:clr>
            <a:srgbClr val="F26B43"/>
          </p15:clr>
        </p15:guide>
        <p15:guide id="7" pos="2593" userDrawn="1">
          <p15:clr>
            <a:srgbClr val="F26B43"/>
          </p15:clr>
        </p15:guide>
        <p15:guide id="8" pos="2729" userDrawn="1">
          <p15:clr>
            <a:srgbClr val="F26B43"/>
          </p15:clr>
        </p15:guide>
        <p15:guide id="9" pos="3387" userDrawn="1">
          <p15:clr>
            <a:srgbClr val="F26B43"/>
          </p15:clr>
        </p15:guide>
        <p15:guide id="10" pos="3523" userDrawn="1">
          <p15:clr>
            <a:srgbClr val="F26B43"/>
          </p15:clr>
        </p15:guide>
        <p15:guide id="11" pos="4180" userDrawn="1">
          <p15:clr>
            <a:srgbClr val="F26B43"/>
          </p15:clr>
        </p15:guide>
        <p15:guide id="12" pos="4316" userDrawn="1">
          <p15:clr>
            <a:srgbClr val="F26B43"/>
          </p15:clr>
        </p15:guide>
        <p15:guide id="13" pos="4975" userDrawn="1">
          <p15:clr>
            <a:srgbClr val="F26B43"/>
          </p15:clr>
        </p15:guide>
        <p15:guide id="14" pos="5111" userDrawn="1">
          <p15:clr>
            <a:srgbClr val="F26B43"/>
          </p15:clr>
        </p15:guide>
        <p15:guide id="15" pos="5768" userDrawn="1">
          <p15:clr>
            <a:srgbClr val="F26B43"/>
          </p15:clr>
        </p15:guide>
        <p15:guide id="16" pos="5904" userDrawn="1">
          <p15:clr>
            <a:srgbClr val="F26B43"/>
          </p15:clr>
        </p15:guide>
        <p15:guide id="17" pos="6539" userDrawn="1">
          <p15:clr>
            <a:srgbClr val="F26B43"/>
          </p15:clr>
        </p15:guide>
        <p15:guide id="18" pos="6675" userDrawn="1">
          <p15:clr>
            <a:srgbClr val="F26B43"/>
          </p15:clr>
        </p15:guide>
        <p15:guide id="19" pos="7355" userDrawn="1">
          <p15:clr>
            <a:srgbClr val="F26B43"/>
          </p15:clr>
        </p15:guide>
        <p15:guide id="20" orient="horz" pos="347" userDrawn="1">
          <p15:clr>
            <a:srgbClr val="F26B43"/>
          </p15:clr>
        </p15:guide>
        <p15:guide id="21" orient="horz" pos="39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36776257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6" r:id="rId35"/>
    <p:sldLayoutId id="2147483957"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10001878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18715999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20190153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57999064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 id="2147483917"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Wyoming Region 5 HMP Update - Meeting #2 Risk Assessment</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199513204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4024"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Archuleta County HMP Update - Meeting #2 Risk Assessment</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157731493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 id="2147483989" r:id="rId31"/>
    <p:sldLayoutId id="2147483990" r:id="rId32"/>
    <p:sldLayoutId id="2147483991" r:id="rId33"/>
    <p:sldLayoutId id="2147483992" r:id="rId34"/>
    <p:sldLayoutId id="2147483994" r:id="rId35"/>
    <p:sldLayoutId id="2147483995"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Wyoming Region 5 HMP Update - Meeting #2 Risk Assessment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2E137-973A-46DC-BB4E-688C661ACB66}" type="slidenum">
              <a:rPr lang="en-US" smtClean="0"/>
              <a:pPr/>
              <a:t>‹#›</a:t>
            </a:fld>
            <a:endParaRPr lang="en-US"/>
          </a:p>
        </p:txBody>
      </p:sp>
      <p:pic>
        <p:nvPicPr>
          <p:cNvPr id="7" name="Picture 6">
            <a:extLst>
              <a:ext uri="{FF2B5EF4-FFF2-40B4-BE49-F238E27FC236}">
                <a16:creationId xmlns:a16="http://schemas.microsoft.com/office/drawing/2014/main" id="{286E1E5E-2EBF-6A2A-342B-0B1B940B1DF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297412878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14.xml"/><Relationship Id="rId5" Type="http://schemas.openxmlformats.org/officeDocument/2006/relationships/image" Target="../media/image21.jpe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6.xml"/></Relationships>
</file>

<file path=ppt/slides/_rels/slide10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10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10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217.xml"/></Relationships>
</file>

<file path=ppt/slides/_rels/slide103.xml.rels><?xml version="1.0" encoding="UTF-8" standalone="yes"?>
<Relationships xmlns="http://schemas.openxmlformats.org/package/2006/relationships"><Relationship Id="rId3" Type="http://schemas.openxmlformats.org/officeDocument/2006/relationships/hyperlink" Target="mailto:Scott.field@woodplc.com" TargetMode="External"/><Relationship Id="rId2" Type="http://schemas.openxmlformats.org/officeDocument/2006/relationships/hyperlink" Target="mailto:Jeff.brislawn@woodplc.com" TargetMode="External"/><Relationship Id="rId1" Type="http://schemas.openxmlformats.org/officeDocument/2006/relationships/slideLayout" Target="../slideLayouts/slideLayout216.xml"/><Relationship Id="rId5" Type="http://schemas.openxmlformats.org/officeDocument/2006/relationships/image" Target="../media/image19.jpeg"/><Relationship Id="rId4" Type="http://schemas.openxmlformats.org/officeDocument/2006/relationships/hyperlink" Target="mailto:Hannah.Shultz@mt.gov"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jpeg"/><Relationship Id="rId1" Type="http://schemas.openxmlformats.org/officeDocument/2006/relationships/slideLayout" Target="../slideLayouts/slideLayout29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296.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9.jpeg"/><Relationship Id="rId1" Type="http://schemas.openxmlformats.org/officeDocument/2006/relationships/slideLayout" Target="../slideLayouts/slideLayout296.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9.jpeg"/><Relationship Id="rId1" Type="http://schemas.openxmlformats.org/officeDocument/2006/relationships/slideLayout" Target="../slideLayouts/slideLayout296.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96.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8.png"/><Relationship Id="rId1" Type="http://schemas.openxmlformats.org/officeDocument/2006/relationships/slideLayout" Target="../slideLayouts/slideLayout14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14.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xml"/><Relationship Id="rId7" Type="http://schemas.openxmlformats.org/officeDocument/2006/relationships/image" Target="../media/image3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46.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19.jpe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9.xml"/><Relationship Id="rId7" Type="http://schemas.openxmlformats.org/officeDocument/2006/relationships/image" Target="../media/image3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46.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4.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4.xml"/><Relationship Id="rId7" Type="http://schemas.openxmlformats.org/officeDocument/2006/relationships/image" Target="../media/image3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46.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3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0.png"/><Relationship Id="rId5" Type="http://schemas.openxmlformats.org/officeDocument/2006/relationships/image" Target="../media/image19.jpeg"/><Relationship Id="rId4"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25.xml"/><Relationship Id="rId7" Type="http://schemas.openxmlformats.org/officeDocument/2006/relationships/image" Target="../media/image30.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246.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19.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19.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0.xml"/><Relationship Id="rId7" Type="http://schemas.openxmlformats.org/officeDocument/2006/relationships/image" Target="../media/image30.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Layout" Target="../slideLayouts/slideLayout246.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5.xml"/><Relationship Id="rId7" Type="http://schemas.openxmlformats.org/officeDocument/2006/relationships/image" Target="../media/image30.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246.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19.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0.xml"/><Relationship Id="rId7" Type="http://schemas.openxmlformats.org/officeDocument/2006/relationships/image" Target="../media/image30.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246.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19.jpe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5.xml"/><Relationship Id="rId7" Type="http://schemas.openxmlformats.org/officeDocument/2006/relationships/image" Target="../media/image30.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246.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image" Target="../media/image19.jpeg"/></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19.jpe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50.xml"/><Relationship Id="rId7" Type="http://schemas.openxmlformats.org/officeDocument/2006/relationships/image" Target="../media/image30.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246.xml"/><Relationship Id="rId5" Type="http://schemas.openxmlformats.org/officeDocument/2006/relationships/tags" Target="../tags/tag52.xml"/><Relationship Id="rId10" Type="http://schemas.openxmlformats.org/officeDocument/2006/relationships/image" Target="../media/image68.jpeg"/><Relationship Id="rId4" Type="http://schemas.openxmlformats.org/officeDocument/2006/relationships/tags" Target="../tags/tag51.xml"/><Relationship Id="rId9" Type="http://schemas.openxmlformats.org/officeDocument/2006/relationships/image" Target="../media/image19.jpe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55.xml"/><Relationship Id="rId7" Type="http://schemas.openxmlformats.org/officeDocument/2006/relationships/image" Target="../media/image30.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246.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image" Target="../media/image19.jpeg"/></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60.xml"/><Relationship Id="rId7" Type="http://schemas.openxmlformats.org/officeDocument/2006/relationships/image" Target="../media/image30.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246.xml"/><Relationship Id="rId5" Type="http://schemas.openxmlformats.org/officeDocument/2006/relationships/tags" Target="../tags/tag62.xml"/><Relationship Id="rId10" Type="http://schemas.openxmlformats.org/officeDocument/2006/relationships/image" Target="../media/image72.jpeg"/><Relationship Id="rId4" Type="http://schemas.openxmlformats.org/officeDocument/2006/relationships/tags" Target="../tags/tag61.xml"/><Relationship Id="rId9" Type="http://schemas.openxmlformats.org/officeDocument/2006/relationships/image" Target="../media/image19.jpe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9.jpeg"/><Relationship Id="rId1" Type="http://schemas.openxmlformats.org/officeDocument/2006/relationships/slideLayout" Target="../slideLayouts/slideLayout35.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295.xml"/></Relationships>
</file>

<file path=ppt/slides/_rels/slide7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65.xml"/><Relationship Id="rId7" Type="http://schemas.openxmlformats.org/officeDocument/2006/relationships/image" Target="../media/image30.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246.xml"/><Relationship Id="rId5" Type="http://schemas.openxmlformats.org/officeDocument/2006/relationships/tags" Target="../tags/tag67.xml"/><Relationship Id="rId10" Type="http://schemas.openxmlformats.org/officeDocument/2006/relationships/image" Target="../media/image77.jpeg"/><Relationship Id="rId4" Type="http://schemas.openxmlformats.org/officeDocument/2006/relationships/tags" Target="../tags/tag66.xml"/><Relationship Id="rId9" Type="http://schemas.openxmlformats.org/officeDocument/2006/relationships/image" Target="../media/image19.jpeg"/></Relationships>
</file>

<file path=ppt/slides/_rels/slide7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7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70.xml"/><Relationship Id="rId7" Type="http://schemas.openxmlformats.org/officeDocument/2006/relationships/image" Target="../media/image30.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246.xml"/><Relationship Id="rId5" Type="http://schemas.openxmlformats.org/officeDocument/2006/relationships/tags" Target="../tags/tag72.xml"/><Relationship Id="rId10" Type="http://schemas.openxmlformats.org/officeDocument/2006/relationships/image" Target="../media/image78.jpeg"/><Relationship Id="rId4" Type="http://schemas.openxmlformats.org/officeDocument/2006/relationships/tags" Target="../tags/tag71.xml"/><Relationship Id="rId9" Type="http://schemas.openxmlformats.org/officeDocument/2006/relationships/image" Target="../media/image19.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75.xml"/><Relationship Id="rId7" Type="http://schemas.openxmlformats.org/officeDocument/2006/relationships/image" Target="../media/image30.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246.xml"/><Relationship Id="rId5" Type="http://schemas.openxmlformats.org/officeDocument/2006/relationships/tags" Target="../tags/tag77.xml"/><Relationship Id="rId10" Type="http://schemas.openxmlformats.org/officeDocument/2006/relationships/image" Target="../media/image81.jpeg"/><Relationship Id="rId4" Type="http://schemas.openxmlformats.org/officeDocument/2006/relationships/tags" Target="../tags/tag76.xml"/><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6.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247.xml"/><Relationship Id="rId4" Type="http://schemas.openxmlformats.org/officeDocument/2006/relationships/image" Target="../media/image19.jpeg"/></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47.xml"/><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chart" Target="../charts/chart10.xml"/><Relationship Id="rId1" Type="http://schemas.openxmlformats.org/officeDocument/2006/relationships/slideLayout" Target="../slideLayouts/slideLayout219.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5.png"/><Relationship Id="rId1" Type="http://schemas.openxmlformats.org/officeDocument/2006/relationships/slideLayout" Target="../slideLayouts/slideLayout219.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47.xml"/><Relationship Id="rId4" Type="http://schemas.openxmlformats.org/officeDocument/2006/relationships/image" Target="../media/image19.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7.xml"/></Relationships>
</file>

<file path=ppt/slides/_rels/slide8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80.xml"/><Relationship Id="rId7" Type="http://schemas.openxmlformats.org/officeDocument/2006/relationships/image" Target="../media/image30.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Layout" Target="../slideLayouts/slideLayout246.xml"/><Relationship Id="rId5" Type="http://schemas.openxmlformats.org/officeDocument/2006/relationships/tags" Target="../tags/tag82.xml"/><Relationship Id="rId10" Type="http://schemas.openxmlformats.org/officeDocument/2006/relationships/image" Target="../media/image88.jpeg"/><Relationship Id="rId4" Type="http://schemas.openxmlformats.org/officeDocument/2006/relationships/tags" Target="../tags/tag81.xml"/><Relationship Id="rId9" Type="http://schemas.openxmlformats.org/officeDocument/2006/relationships/image" Target="../media/image19.jpeg"/></Relationships>
</file>

<file path=ppt/slides/_rels/slide8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67.xml"/></Relationships>
</file>

<file path=ppt/slides/_rels/slide8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67.xml"/></Relationships>
</file>

<file path=ppt/slides/_rels/slide8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6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6.xml"/></Relationships>
</file>

<file path=ppt/slides/_rels/slide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9.jpeg"/><Relationship Id="rId1" Type="http://schemas.openxmlformats.org/officeDocument/2006/relationships/slideLayout" Target="../slideLayouts/slideLayout71.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9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9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85.xml"/><Relationship Id="rId7" Type="http://schemas.openxmlformats.org/officeDocument/2006/relationships/image" Target="../media/image30.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Layout" Target="../slideLayouts/slideLayout246.xml"/><Relationship Id="rId5" Type="http://schemas.openxmlformats.org/officeDocument/2006/relationships/tags" Target="../tags/tag87.xml"/><Relationship Id="rId4" Type="http://schemas.openxmlformats.org/officeDocument/2006/relationships/tags" Target="../tags/tag86.xml"/></Relationships>
</file>

<file path=ppt/slides/_rels/slide9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AEAB4D7D-8E13-4818-9CF4-CB7BDAEDE296}"/>
              </a:ext>
            </a:extLst>
          </p:cNvPr>
          <p:cNvSpPr>
            <a:spLocks noGrp="1"/>
          </p:cNvSpPr>
          <p:nvPr>
            <p:ph type="title"/>
          </p:nvPr>
        </p:nvSpPr>
        <p:spPr>
          <a:xfrm>
            <a:off x="313609" y="2565686"/>
            <a:ext cx="5931299" cy="1726627"/>
          </a:xfrm>
        </p:spPr>
        <p:txBody>
          <a:bodyPr/>
          <a:lstStyle/>
          <a:p>
            <a:r>
              <a:rPr lang="en-GB" sz="4400"/>
              <a:t>State of Montana Central Region Hazard Mitigation Plan</a:t>
            </a:r>
            <a:endParaRPr lang="en-US" sz="4400"/>
          </a:p>
        </p:txBody>
      </p:sp>
      <p:sp>
        <p:nvSpPr>
          <p:cNvPr id="36" name="Text Placeholder 35">
            <a:extLst>
              <a:ext uri="{FF2B5EF4-FFF2-40B4-BE49-F238E27FC236}">
                <a16:creationId xmlns:a16="http://schemas.microsoft.com/office/drawing/2014/main" id="{C994D666-E905-4EA4-9448-0FF428FBD4F6}"/>
              </a:ext>
            </a:extLst>
          </p:cNvPr>
          <p:cNvSpPr>
            <a:spLocks noGrp="1"/>
          </p:cNvSpPr>
          <p:nvPr>
            <p:ph type="body" sz="quarter" idx="11"/>
          </p:nvPr>
        </p:nvSpPr>
        <p:spPr>
          <a:xfrm>
            <a:off x="313610" y="4647366"/>
            <a:ext cx="8274210" cy="861774"/>
          </a:xfrm>
          <a:solidFill>
            <a:schemeClr val="bg1"/>
          </a:solidFill>
        </p:spPr>
        <p:txBody>
          <a:bodyPr/>
          <a:lstStyle/>
          <a:p>
            <a:r>
              <a:rPr lang="en-GB" sz="3200"/>
              <a:t>Meeting 2 – Risk Assessment Update</a:t>
            </a:r>
          </a:p>
          <a:p>
            <a:r>
              <a:rPr lang="en-GB">
                <a:solidFill>
                  <a:schemeClr val="tx1"/>
                </a:solidFill>
              </a:rPr>
              <a:t>August 17, 2022, 10:00-12:00 MDT</a:t>
            </a:r>
            <a:endParaRPr lang="en-US">
              <a:solidFill>
                <a:schemeClr val="tx1"/>
              </a:solidFill>
            </a:endParaRPr>
          </a:p>
        </p:txBody>
      </p:sp>
      <p:pic>
        <p:nvPicPr>
          <p:cNvPr id="2050" name="Picture 2" descr="Montana Disaster and Emergency Services">
            <a:extLst>
              <a:ext uri="{FF2B5EF4-FFF2-40B4-BE49-F238E27FC236}">
                <a16:creationId xmlns:a16="http://schemas.microsoft.com/office/drawing/2014/main" id="{8CE89E35-8945-4228-A3CE-060ACCD65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27" y="195171"/>
            <a:ext cx="211455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882DA7FB-2435-4F4F-A455-B6AA0E501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071" y="5956874"/>
            <a:ext cx="1978730" cy="602440"/>
          </a:xfrm>
          <a:prstGeom prst="rect">
            <a:avLst/>
          </a:prstGeom>
        </p:spPr>
      </p:pic>
      <p:pic>
        <p:nvPicPr>
          <p:cNvPr id="10" name="Picture 9" descr="Map&#10;&#10;Description automatically generated">
            <a:extLst>
              <a:ext uri="{FF2B5EF4-FFF2-40B4-BE49-F238E27FC236}">
                <a16:creationId xmlns:a16="http://schemas.microsoft.com/office/drawing/2014/main" id="{9CA85AF9-9AF9-4DDE-A8F3-1DBD15BDB14B}"/>
              </a:ext>
            </a:extLst>
          </p:cNvPr>
          <p:cNvPicPr>
            <a:picLocks noChangeAspect="1"/>
          </p:cNvPicPr>
          <p:nvPr/>
        </p:nvPicPr>
        <p:blipFill rotWithShape="1">
          <a:blip r:embed="rId5">
            <a:extLst>
              <a:ext uri="{28A0092B-C50C-407E-A947-70E740481C1C}">
                <a14:useLocalDpi xmlns:a14="http://schemas.microsoft.com/office/drawing/2010/main" val="0"/>
              </a:ext>
            </a:extLst>
          </a:blip>
          <a:srcRect l="3616" t="5031" r="3735" b="5439"/>
          <a:stretch/>
        </p:blipFill>
        <p:spPr>
          <a:xfrm>
            <a:off x="6244909" y="112832"/>
            <a:ext cx="5793647" cy="4326194"/>
          </a:xfrm>
          <a:prstGeom prst="rect">
            <a:avLst/>
          </a:prstGeom>
          <a:ln>
            <a:noFill/>
          </a:ln>
        </p:spPr>
      </p:pic>
      <p:sp>
        <p:nvSpPr>
          <p:cNvPr id="8" name="TextBox 7">
            <a:extLst>
              <a:ext uri="{FF2B5EF4-FFF2-40B4-BE49-F238E27FC236}">
                <a16:creationId xmlns:a16="http://schemas.microsoft.com/office/drawing/2014/main" id="{8E21863F-141B-E644-39FE-E2EB794A563B}"/>
              </a:ext>
            </a:extLst>
          </p:cNvPr>
          <p:cNvSpPr txBox="1"/>
          <p:nvPr/>
        </p:nvSpPr>
        <p:spPr>
          <a:xfrm>
            <a:off x="794868" y="6045728"/>
            <a:ext cx="8622510" cy="424732"/>
          </a:xfrm>
          <a:prstGeom prst="rect">
            <a:avLst/>
          </a:prstGeom>
          <a:noFill/>
          <a:ln>
            <a:solidFill>
              <a:schemeClr val="bg1">
                <a:lumMod val="50000"/>
              </a:schemeClr>
            </a:solidFill>
          </a:ln>
        </p:spPr>
        <p:txBody>
          <a:bodyPr wrap="square">
            <a:spAutoFit/>
          </a:bodyPr>
          <a:lstStyle/>
          <a:p>
            <a:pPr algn="ctr">
              <a:lnSpc>
                <a:spcPct val="90000"/>
              </a:lnSpc>
            </a:pPr>
            <a:r>
              <a:rPr lang="en-US" sz="2400" b="1"/>
              <a:t>Please type your name, title, and affiliation in the chat box</a:t>
            </a:r>
          </a:p>
        </p:txBody>
      </p:sp>
    </p:spTree>
    <p:extLst>
      <p:ext uri="{BB962C8B-B14F-4D97-AF65-F5344CB8AC3E}">
        <p14:creationId xmlns:p14="http://schemas.microsoft.com/office/powerpoint/2010/main" val="14731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9B66-9C76-4BA8-9315-56EE71AE2C05}"/>
              </a:ext>
            </a:extLst>
          </p:cNvPr>
          <p:cNvSpPr>
            <a:spLocks noGrp="1"/>
          </p:cNvSpPr>
          <p:nvPr>
            <p:ph type="title"/>
          </p:nvPr>
        </p:nvSpPr>
        <p:spPr/>
        <p:txBody>
          <a:bodyPr/>
          <a:lstStyle/>
          <a:p>
            <a:r>
              <a:rPr lang="en-US"/>
              <a:t>Progress So Far</a:t>
            </a:r>
          </a:p>
        </p:txBody>
      </p:sp>
      <p:sp>
        <p:nvSpPr>
          <p:cNvPr id="4" name="Slide Number Placeholder 3">
            <a:extLst>
              <a:ext uri="{FF2B5EF4-FFF2-40B4-BE49-F238E27FC236}">
                <a16:creationId xmlns:a16="http://schemas.microsoft.com/office/drawing/2014/main" id="{1B13DA41-A3A6-471F-A115-3BA98956C4CC}"/>
              </a:ext>
            </a:extLst>
          </p:cNvPr>
          <p:cNvSpPr>
            <a:spLocks noGrp="1"/>
          </p:cNvSpPr>
          <p:nvPr>
            <p:ph type="sldNum" sz="quarter" idx="4"/>
          </p:nvPr>
        </p:nvSpPr>
        <p:spPr/>
        <p:txBody>
          <a:bodyPr/>
          <a:lstStyle/>
          <a:p>
            <a:fld id="{EEB2E137-973A-46DC-BB4E-688C661ACB66}" type="slidenum">
              <a:rPr lang="en-US" smtClean="0"/>
              <a:pPr/>
              <a:t>10</a:t>
            </a:fld>
            <a:endParaRPr lang="en-US"/>
          </a:p>
        </p:txBody>
      </p:sp>
      <p:sp>
        <p:nvSpPr>
          <p:cNvPr id="5" name="Text Placeholder 4">
            <a:extLst>
              <a:ext uri="{FF2B5EF4-FFF2-40B4-BE49-F238E27FC236}">
                <a16:creationId xmlns:a16="http://schemas.microsoft.com/office/drawing/2014/main" id="{122102E1-1CAC-4A78-96BA-07128C5026CB}"/>
              </a:ext>
            </a:extLst>
          </p:cNvPr>
          <p:cNvSpPr>
            <a:spLocks noGrp="1"/>
          </p:cNvSpPr>
          <p:nvPr>
            <p:ph type="body" sz="quarter" idx="10"/>
          </p:nvPr>
        </p:nvSpPr>
        <p:spPr>
          <a:xfrm>
            <a:off x="539750" y="1259999"/>
            <a:ext cx="11123613" cy="4577091"/>
          </a:xfrm>
        </p:spPr>
        <p:txBody>
          <a:bodyPr/>
          <a:lstStyle/>
          <a:p>
            <a:pPr marR="0" lvl="0" fontAlgn="auto">
              <a:lnSpc>
                <a:spcPct val="150000"/>
              </a:lnSpc>
              <a:spcAft>
                <a:spcPts val="0"/>
              </a:spcAft>
              <a:buClrTx/>
              <a:buSzTx/>
              <a:tabLst/>
              <a:defRPr/>
            </a:pPr>
            <a:r>
              <a:rPr lang="en-US">
                <a:solidFill>
                  <a:srgbClr val="233845"/>
                </a:solidFill>
                <a:latin typeface="Segoe UI"/>
              </a:rPr>
              <a:t>Kickoff meeting March 31, 2022</a:t>
            </a:r>
          </a:p>
          <a:p>
            <a:pPr marR="0" lvl="0" fontAlgn="auto">
              <a:lnSpc>
                <a:spcPct val="150000"/>
              </a:lnSpc>
              <a:spcAft>
                <a:spcPts val="0"/>
              </a:spcAft>
              <a:buClrTx/>
              <a:buSzTx/>
              <a:tabLst/>
              <a:defRPr/>
            </a:pPr>
            <a:r>
              <a:rPr lang="en-US">
                <a:solidFill>
                  <a:srgbClr val="233845"/>
                </a:solidFill>
                <a:latin typeface="Segoe UI"/>
              </a:rPr>
              <a:t>Risk and capability assessments in process of being drafted by Wood, based on research and HMPC/stakeholder input</a:t>
            </a:r>
          </a:p>
          <a:p>
            <a:pPr>
              <a:lnSpc>
                <a:spcPct val="150000"/>
              </a:lnSpc>
              <a:defRPr/>
            </a:pPr>
            <a:r>
              <a:rPr lang="en-US">
                <a:solidFill>
                  <a:srgbClr val="233845"/>
                </a:solidFill>
                <a:latin typeface="Segoe UI"/>
              </a:rPr>
              <a:t>Plan update guides provided to participating jurisdictions</a:t>
            </a:r>
          </a:p>
          <a:p>
            <a:pPr>
              <a:lnSpc>
                <a:spcPct val="150000"/>
              </a:lnSpc>
              <a:defRPr/>
            </a:pPr>
            <a:r>
              <a:rPr lang="en-US">
                <a:solidFill>
                  <a:srgbClr val="233845"/>
                </a:solidFill>
                <a:latin typeface="Segoe UI"/>
              </a:rPr>
              <a:t>Online public survey closed August 8</a:t>
            </a:r>
            <a:r>
              <a:rPr lang="en-US" baseline="30000">
                <a:solidFill>
                  <a:srgbClr val="233845"/>
                </a:solidFill>
                <a:latin typeface="Segoe UI"/>
              </a:rPr>
              <a:t>th</a:t>
            </a:r>
            <a:r>
              <a:rPr lang="en-US">
                <a:solidFill>
                  <a:srgbClr val="233845"/>
                </a:solidFill>
                <a:latin typeface="Segoe UI"/>
              </a:rPr>
              <a:t>: 265 responses</a:t>
            </a:r>
          </a:p>
        </p:txBody>
      </p:sp>
      <p:pic>
        <p:nvPicPr>
          <p:cNvPr id="6" name="Picture 5" descr="A picture containing diagram&#10;&#10;Description automatically generated">
            <a:extLst>
              <a:ext uri="{FF2B5EF4-FFF2-40B4-BE49-F238E27FC236}">
                <a16:creationId xmlns:a16="http://schemas.microsoft.com/office/drawing/2014/main" id="{48E9AB0A-57AE-0A78-7EE6-EC225E3F6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608806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1A1175-BAA4-4A10-93F9-BD05E1863230}"/>
              </a:ext>
            </a:extLst>
          </p:cNvPr>
          <p:cNvSpPr>
            <a:spLocks noGrp="1"/>
          </p:cNvSpPr>
          <p:nvPr>
            <p:ph type="body" sz="quarter" idx="13"/>
          </p:nvPr>
        </p:nvSpPr>
        <p:spPr>
          <a:xfrm>
            <a:off x="602067" y="267172"/>
            <a:ext cx="10945216" cy="610255"/>
          </a:xfrm>
        </p:spPr>
        <p:txBody>
          <a:bodyPr/>
          <a:lstStyle/>
          <a:p>
            <a:r>
              <a:rPr lang="en-US" b="1">
                <a:cs typeface="Segoe UI"/>
              </a:rPr>
              <a:t>Next Steps</a:t>
            </a:r>
            <a:endParaRPr lang="en-US" b="1"/>
          </a:p>
        </p:txBody>
      </p:sp>
      <p:sp>
        <p:nvSpPr>
          <p:cNvPr id="4" name="Slide Number Placeholder 3">
            <a:extLst>
              <a:ext uri="{FF2B5EF4-FFF2-40B4-BE49-F238E27FC236}">
                <a16:creationId xmlns:a16="http://schemas.microsoft.com/office/drawing/2014/main" id="{5FAD0C65-F6AB-4DAE-9F39-18829D5DB04A}"/>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CCCCBB12-FABD-4008-9875-A6D60C92090C}"/>
              </a:ext>
            </a:extLst>
          </p:cNvPr>
          <p:cNvSpPr>
            <a:spLocks noGrp="1"/>
          </p:cNvSpPr>
          <p:nvPr>
            <p:ph idx="1"/>
          </p:nvPr>
        </p:nvSpPr>
        <p:spPr/>
        <p:txBody>
          <a:bodyPr vert="horz" lIns="0" tIns="0" rIns="0" bIns="0" rtlCol="0" anchor="t">
            <a:noAutofit/>
          </a:bodyPr>
          <a:lstStyle/>
          <a:p>
            <a:pPr marL="179705" indent="-179705">
              <a:lnSpc>
                <a:spcPct val="150000"/>
              </a:lnSpc>
            </a:pPr>
            <a:r>
              <a:rPr lang="en-US">
                <a:latin typeface="Segoe UI"/>
                <a:cs typeface="Segoe UI"/>
              </a:rPr>
              <a:t>Please return plan update guide input where outstanding</a:t>
            </a:r>
            <a:endParaRPr lang="en-US"/>
          </a:p>
          <a:p>
            <a:pPr marL="179705" indent="-179705">
              <a:lnSpc>
                <a:spcPct val="150000"/>
              </a:lnSpc>
            </a:pPr>
            <a:r>
              <a:rPr lang="en-US">
                <a:latin typeface="Segoe UI"/>
                <a:cs typeface="Segoe UI"/>
              </a:rPr>
              <a:t>Provide input on mitigation action status on form </a:t>
            </a:r>
          </a:p>
          <a:p>
            <a:pPr marL="179705" indent="-179705">
              <a:lnSpc>
                <a:spcPct val="150000"/>
              </a:lnSpc>
            </a:pPr>
            <a:r>
              <a:rPr lang="en-US">
                <a:latin typeface="Segoe UI"/>
                <a:cs typeface="Segoe UI"/>
              </a:rPr>
              <a:t>Start thinking of ideas for new mitigation actions</a:t>
            </a:r>
          </a:p>
          <a:p>
            <a:pPr marL="179705" indent="-179705">
              <a:lnSpc>
                <a:spcPct val="150000"/>
              </a:lnSpc>
            </a:pPr>
            <a:r>
              <a:rPr lang="en-US">
                <a:latin typeface="Segoe UI"/>
                <a:cs typeface="Segoe UI"/>
              </a:rPr>
              <a:t>Stay informed by email of upcoming meetings (TBD)</a:t>
            </a:r>
          </a:p>
          <a:p>
            <a:pPr marL="179705" indent="-179705">
              <a:lnSpc>
                <a:spcPct val="150000"/>
              </a:lnSpc>
            </a:pPr>
            <a:r>
              <a:rPr lang="en-US">
                <a:latin typeface="Segoe UI"/>
                <a:cs typeface="Segoe UI"/>
              </a:rPr>
              <a:t>Review results public survey results</a:t>
            </a:r>
          </a:p>
          <a:p>
            <a:pPr marL="179705" indent="-179705">
              <a:lnSpc>
                <a:spcPct val="150000"/>
              </a:lnSpc>
            </a:pPr>
            <a:r>
              <a:rPr lang="en-US">
                <a:latin typeface="Segoe UI"/>
                <a:cs typeface="Segoe UI"/>
              </a:rPr>
              <a:t>Review draft HIRA section of plan when available</a:t>
            </a:r>
          </a:p>
          <a:p>
            <a:pPr marL="721995" lvl="1" indent="-366395"/>
            <a:r>
              <a:rPr lang="en-US">
                <a:latin typeface="Segoe UI"/>
                <a:cs typeface="Segoe UI"/>
              </a:rPr>
              <a:t>For yellow highlighted gaps where applicable</a:t>
            </a:r>
            <a:endParaRPr lang="en-US">
              <a:cs typeface="Segoe UI"/>
            </a:endParaRPr>
          </a:p>
          <a:p>
            <a:pPr marL="721995" lvl="1" indent="-366395"/>
            <a:r>
              <a:rPr lang="en-US">
                <a:latin typeface="Segoe UI"/>
                <a:cs typeface="Segoe UI"/>
              </a:rPr>
              <a:t>Review for jurisdiction specifics, mitigation ideas</a:t>
            </a:r>
            <a:endParaRPr lang="en-US">
              <a:cs typeface="Segoe UI"/>
            </a:endParaRPr>
          </a:p>
          <a:p>
            <a:pPr marL="179705" indent="-179705"/>
            <a:endParaRPr lang="en-US"/>
          </a:p>
        </p:txBody>
      </p:sp>
      <p:pic>
        <p:nvPicPr>
          <p:cNvPr id="5" name="Picture 4" descr="A picture containing diagram&#10;&#10;Description automatically generated">
            <a:extLst>
              <a:ext uri="{FF2B5EF4-FFF2-40B4-BE49-F238E27FC236}">
                <a16:creationId xmlns:a16="http://schemas.microsoft.com/office/drawing/2014/main" id="{AC00D9C5-3639-6A62-ABA7-30D563125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7741882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225F-48BD-4EFD-9DF1-2B907EDD1B44}"/>
              </a:ext>
            </a:extLst>
          </p:cNvPr>
          <p:cNvSpPr>
            <a:spLocks noGrp="1"/>
          </p:cNvSpPr>
          <p:nvPr>
            <p:ph type="title"/>
          </p:nvPr>
        </p:nvSpPr>
        <p:spPr/>
        <p:txBody>
          <a:bodyPr/>
          <a:lstStyle/>
          <a:p>
            <a:r>
              <a:rPr lang="en-US"/>
              <a:t>Project Tasks and Schedule</a:t>
            </a:r>
          </a:p>
        </p:txBody>
      </p:sp>
      <p:sp>
        <p:nvSpPr>
          <p:cNvPr id="4" name="Slide Number Placeholder 3">
            <a:extLst>
              <a:ext uri="{FF2B5EF4-FFF2-40B4-BE49-F238E27FC236}">
                <a16:creationId xmlns:a16="http://schemas.microsoft.com/office/drawing/2014/main" id="{8282F94E-7077-4B70-BA78-665A8D38C190}"/>
              </a:ext>
            </a:extLst>
          </p:cNvPr>
          <p:cNvSpPr>
            <a:spLocks noGrp="1"/>
          </p:cNvSpPr>
          <p:nvPr>
            <p:ph type="sldNum" sz="quarter" idx="4"/>
          </p:nvPr>
        </p:nvSpPr>
        <p:spPr/>
        <p:txBody>
          <a:bodyPr/>
          <a:lstStyle/>
          <a:p>
            <a:fld id="{EEB2E137-973A-46DC-BB4E-688C661ACB66}" type="slidenum">
              <a:rPr lang="en-US" smtClean="0"/>
              <a:pPr/>
              <a:t>101</a:t>
            </a:fld>
            <a:endParaRPr lang="en-US"/>
          </a:p>
        </p:txBody>
      </p:sp>
      <p:graphicFrame>
        <p:nvGraphicFramePr>
          <p:cNvPr id="6" name="Table 5">
            <a:extLst>
              <a:ext uri="{FF2B5EF4-FFF2-40B4-BE49-F238E27FC236}">
                <a16:creationId xmlns:a16="http://schemas.microsoft.com/office/drawing/2014/main" id="{72E2D575-100C-DBF4-8E6F-E5CB042F3A89}"/>
              </a:ext>
            </a:extLst>
          </p:cNvPr>
          <p:cNvGraphicFramePr>
            <a:graphicFrameLocks noGrp="1"/>
          </p:cNvGraphicFramePr>
          <p:nvPr>
            <p:extLst>
              <p:ext uri="{D42A27DB-BD31-4B8C-83A1-F6EECF244321}">
                <p14:modId xmlns:p14="http://schemas.microsoft.com/office/powerpoint/2010/main" val="3758789399"/>
              </p:ext>
            </p:extLst>
          </p:nvPr>
        </p:nvGraphicFramePr>
        <p:xfrm>
          <a:off x="2127365" y="1342240"/>
          <a:ext cx="7711492" cy="4173519"/>
        </p:xfrm>
        <a:graphic>
          <a:graphicData uri="http://schemas.openxmlformats.org/drawingml/2006/table">
            <a:tbl>
              <a:tblPr firstRow="1" bandRow="1">
                <a:tableStyleId>{5C22544A-7EE6-4342-B048-85BDC9FD1C3A}</a:tableStyleId>
              </a:tblPr>
              <a:tblGrid>
                <a:gridCol w="4800565">
                  <a:extLst>
                    <a:ext uri="{9D8B030D-6E8A-4147-A177-3AD203B41FA5}">
                      <a16:colId xmlns:a16="http://schemas.microsoft.com/office/drawing/2014/main" val="69003600"/>
                    </a:ext>
                  </a:extLst>
                </a:gridCol>
                <a:gridCol w="2910927">
                  <a:extLst>
                    <a:ext uri="{9D8B030D-6E8A-4147-A177-3AD203B41FA5}">
                      <a16:colId xmlns:a16="http://schemas.microsoft.com/office/drawing/2014/main" val="4122770911"/>
                    </a:ext>
                  </a:extLst>
                </a:gridCol>
              </a:tblGrid>
              <a:tr h="457200">
                <a:tc>
                  <a:txBody>
                    <a:bodyPr/>
                    <a:lstStyle/>
                    <a:p>
                      <a:r>
                        <a:rPr lang="en-US"/>
                        <a:t>Project Milestones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a:t>Anticipated Timeline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02615400"/>
                  </a:ext>
                </a:extLst>
              </a:tr>
              <a:tr h="494301">
                <a:tc>
                  <a:txBody>
                    <a:bodyPr/>
                    <a:lstStyle/>
                    <a:p>
                      <a:r>
                        <a:rPr lang="en-US" b="0">
                          <a:latin typeface="Arial" panose="020B0604020202020204" pitchFamily="34" charset="0"/>
                          <a:cs typeface="Arial" panose="020B0604020202020204" pitchFamily="34" charset="0"/>
                        </a:rPr>
                        <a:t>Meeting #2 HIRA review</a:t>
                      </a:r>
                    </a:p>
                  </a:txBody>
                  <a:tcPr anchor="ctr">
                    <a:lnL w="12700" cap="flat" cmpd="sng" algn="ctr">
                      <a:solidFill>
                        <a:schemeClr val="tx1"/>
                      </a:solidFill>
                      <a:prstDash val="solid"/>
                      <a:round/>
                      <a:headEnd type="none" w="med" len="med"/>
                      <a:tailEnd type="none" w="med" len="med"/>
                    </a:lnL>
                  </a:tcPr>
                </a:tc>
                <a:tc>
                  <a:txBody>
                    <a:bodyPr/>
                    <a:lstStyle/>
                    <a:p>
                      <a:pPr lvl="0" algn="l"/>
                      <a:r>
                        <a:rPr lang="en-US" b="0">
                          <a:latin typeface="Arial" panose="020B0604020202020204" pitchFamily="34" charset="0"/>
                          <a:cs typeface="Arial" panose="020B0604020202020204" pitchFamily="34" charset="0"/>
                        </a:rPr>
                        <a:t>August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3444433"/>
                  </a:ext>
                </a:extLst>
              </a:tr>
              <a:tr h="457200">
                <a:tc>
                  <a:txBody>
                    <a:bodyPr/>
                    <a:lstStyle/>
                    <a:p>
                      <a:r>
                        <a:rPr lang="en-US" b="0">
                          <a:latin typeface="Arial" panose="020B0604020202020204" pitchFamily="34" charset="0"/>
                          <a:cs typeface="Arial" panose="020B0604020202020204" pitchFamily="34" charset="0"/>
                        </a:rPr>
                        <a:t>HIRA Draft for HMPC review</a:t>
                      </a:r>
                    </a:p>
                  </a:txBody>
                  <a:tcPr anchor="ctr">
                    <a:lnL w="12700" cap="flat" cmpd="sng" algn="ctr">
                      <a:solidFill>
                        <a:schemeClr val="tx1"/>
                      </a:solidFill>
                      <a:prstDash val="solid"/>
                      <a:round/>
                      <a:headEnd type="none" w="med" len="med"/>
                      <a:tailEnd type="none" w="med" len="med"/>
                    </a:lnL>
                  </a:tcPr>
                </a:tc>
                <a:tc>
                  <a:txBody>
                    <a:bodyPr/>
                    <a:lstStyle/>
                    <a:p>
                      <a:pPr lvl="0" algn="l"/>
                      <a:r>
                        <a:rPr lang="en-US" b="0">
                          <a:latin typeface="Arial" panose="020B0604020202020204" pitchFamily="34" charset="0"/>
                          <a:cs typeface="Arial" panose="020B0604020202020204" pitchFamily="34" charset="0"/>
                        </a:rPr>
                        <a:t>September</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15335605"/>
                  </a:ext>
                </a:extLst>
              </a:tr>
              <a:tr h="457200">
                <a:tc>
                  <a:txBody>
                    <a:bodyPr/>
                    <a:lstStyle/>
                    <a:p>
                      <a:r>
                        <a:rPr lang="en-US" b="0">
                          <a:latin typeface="Arial" panose="020B0604020202020204" pitchFamily="34" charset="0"/>
                          <a:cs typeface="Arial" panose="020B0604020202020204" pitchFamily="34" charset="0"/>
                        </a:rPr>
                        <a:t>Meeting #3 Mitigation Strategy</a:t>
                      </a:r>
                    </a:p>
                  </a:txBody>
                  <a:tcPr anchor="ctr">
                    <a:lnL w="12700" cap="flat" cmpd="sng" algn="ctr">
                      <a:solidFill>
                        <a:schemeClr val="tx1"/>
                      </a:solidFill>
                      <a:prstDash val="solid"/>
                      <a:round/>
                      <a:headEnd type="none" w="med" len="med"/>
                      <a:tailEnd type="none" w="med" len="med"/>
                    </a:lnL>
                  </a:tcPr>
                </a:tc>
                <a:tc>
                  <a:txBody>
                    <a:bodyPr/>
                    <a:lstStyle/>
                    <a:p>
                      <a:pPr lvl="0" algn="l"/>
                      <a:r>
                        <a:rPr lang="en-US" b="0">
                          <a:latin typeface="Arial" panose="020B0604020202020204" pitchFamily="34" charset="0"/>
                          <a:cs typeface="Arial" panose="020B0604020202020204" pitchFamily="34" charset="0"/>
                        </a:rPr>
                        <a:t>October</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09262564"/>
                  </a:ext>
                </a:extLst>
              </a:tr>
              <a:tr h="457200">
                <a:tc>
                  <a:txBody>
                    <a:bodyPr/>
                    <a:lstStyle/>
                    <a:p>
                      <a:r>
                        <a:rPr lang="en-US" b="0">
                          <a:latin typeface="Arial" panose="020B0604020202020204" pitchFamily="34" charset="0"/>
                          <a:cs typeface="Arial" panose="020B0604020202020204" pitchFamily="34" charset="0"/>
                        </a:rPr>
                        <a:t>HMPC Review Draft </a:t>
                      </a:r>
                    </a:p>
                  </a:txBody>
                  <a:tcPr anchor="ctr">
                    <a:lnL w="12700" cap="flat" cmpd="sng" algn="ctr">
                      <a:solidFill>
                        <a:schemeClr val="tx1"/>
                      </a:solidFill>
                      <a:prstDash val="solid"/>
                      <a:round/>
                      <a:headEnd type="none" w="med" len="med"/>
                      <a:tailEnd type="none" w="med" len="med"/>
                    </a:lnL>
                  </a:tcPr>
                </a:tc>
                <a:tc>
                  <a:txBody>
                    <a:bodyPr/>
                    <a:lstStyle/>
                    <a:p>
                      <a:pPr lvl="0" algn="l"/>
                      <a:r>
                        <a:rPr lang="en-US" b="0">
                          <a:latin typeface="Arial" panose="020B0604020202020204" pitchFamily="34" charset="0"/>
                          <a:cs typeface="Arial" panose="020B0604020202020204" pitchFamily="34" charset="0"/>
                        </a:rPr>
                        <a:t>November</a:t>
                      </a:r>
                      <a:endParaRPr lang="en-US" b="1">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23297463"/>
                  </a:ext>
                </a:extLst>
              </a:tr>
              <a:tr h="457200">
                <a:tc>
                  <a:txBody>
                    <a:bodyPr/>
                    <a:lstStyle/>
                    <a:p>
                      <a:r>
                        <a:rPr lang="en-US" b="0">
                          <a:latin typeface="Arial" panose="020B0604020202020204" pitchFamily="34" charset="0"/>
                          <a:cs typeface="Arial" panose="020B0604020202020204" pitchFamily="34" charset="0"/>
                        </a:rPr>
                        <a:t>Public Review Draft</a:t>
                      </a:r>
                    </a:p>
                  </a:txBody>
                  <a:tcPr anchor="ctr">
                    <a:lnL w="12700" cap="flat" cmpd="sng" algn="ctr">
                      <a:solidFill>
                        <a:schemeClr val="tx1"/>
                      </a:solidFill>
                      <a:prstDash val="solid"/>
                      <a:round/>
                      <a:headEnd type="none" w="med" len="med"/>
                      <a:tailEnd type="none" w="med" len="med"/>
                    </a:ln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December</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21656466"/>
                  </a:ext>
                </a:extLst>
              </a:tr>
              <a:tr h="457200">
                <a:tc>
                  <a:txBody>
                    <a:bodyPr/>
                    <a:lstStyle/>
                    <a:p>
                      <a:r>
                        <a:rPr lang="en-US" b="0">
                          <a:latin typeface="Arial" panose="020B0604020202020204" pitchFamily="34" charset="0"/>
                          <a:cs typeface="Arial" panose="020B0604020202020204" pitchFamily="34" charset="0"/>
                        </a:rPr>
                        <a:t>DHSEM Review Draft </a:t>
                      </a:r>
                    </a:p>
                  </a:txBody>
                  <a:tcPr anchor="ctr">
                    <a:lnL w="12700" cap="flat" cmpd="sng" algn="ctr">
                      <a:solidFill>
                        <a:schemeClr val="tx1"/>
                      </a:solidFill>
                      <a:prstDash val="solid"/>
                      <a:round/>
                      <a:headEnd type="none" w="med" len="med"/>
                      <a:tailEnd type="none" w="med" len="med"/>
                    </a:lnL>
                  </a:tcPr>
                </a:tc>
                <a:tc>
                  <a:txBody>
                    <a:bodyPr/>
                    <a:lstStyle/>
                    <a:p>
                      <a:pPr lvl="0" algn="l"/>
                      <a:r>
                        <a:rPr lang="en-US" b="0">
                          <a:latin typeface="Arial" panose="020B0604020202020204" pitchFamily="34" charset="0"/>
                          <a:cs typeface="Arial" panose="020B0604020202020204" pitchFamily="34" charset="0"/>
                        </a:rPr>
                        <a:t>January – February 2023</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03189369"/>
                  </a:ext>
                </a:extLst>
              </a:tr>
              <a:tr h="478818">
                <a:tc>
                  <a:txBody>
                    <a:bodyPr/>
                    <a:lstStyle/>
                    <a:p>
                      <a:r>
                        <a:rPr lang="en-US" b="0">
                          <a:latin typeface="Arial" panose="020B0604020202020204" pitchFamily="34" charset="0"/>
                          <a:cs typeface="Arial" panose="020B0604020202020204" pitchFamily="34" charset="0"/>
                        </a:rPr>
                        <a:t>Final Plan for FEMA Review (estimated)</a:t>
                      </a:r>
                    </a:p>
                  </a:txBody>
                  <a:tcPr anchor="ctr">
                    <a:lnL w="12700" cap="flat" cmpd="sng" algn="ctr">
                      <a:solidFill>
                        <a:schemeClr val="tx1"/>
                      </a:solidFill>
                      <a:prstDash val="solid"/>
                      <a:round/>
                      <a:headEnd type="none" w="med" len="med"/>
                      <a:tailEnd type="none" w="med" len="med"/>
                    </a:lnL>
                  </a:tcPr>
                </a:tc>
                <a:tc>
                  <a:txBody>
                    <a:bodyPr/>
                    <a:lstStyle/>
                    <a:p>
                      <a:pPr lvl="0" algn="l"/>
                      <a:r>
                        <a:rPr lang="en-US" b="0">
                          <a:latin typeface="Arial" panose="020B0604020202020204" pitchFamily="34" charset="0"/>
                          <a:cs typeface="Arial" panose="020B0604020202020204" pitchFamily="34" charset="0"/>
                        </a:rPr>
                        <a:t>March – April 2023</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68401845"/>
                  </a:ext>
                </a:extLst>
              </a:tr>
              <a:tr h="457200">
                <a:tc>
                  <a:txBody>
                    <a:bodyPr/>
                    <a:lstStyle/>
                    <a:p>
                      <a:r>
                        <a:rPr lang="en-US" b="0">
                          <a:latin typeface="Arial" panose="020B0604020202020204" pitchFamily="34" charset="0"/>
                          <a:cs typeface="Arial" panose="020B0604020202020204" pitchFamily="34" charset="0"/>
                        </a:rPr>
                        <a:t>Final Approved HMP for local adoption</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lvl="0" algn="l"/>
                      <a:r>
                        <a:rPr lang="en-US" b="0">
                          <a:latin typeface="Arial" panose="020B0604020202020204" pitchFamily="34" charset="0"/>
                          <a:cs typeface="Arial" panose="020B0604020202020204" pitchFamily="34" charset="0"/>
                        </a:rPr>
                        <a:t>May-July 2023</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755196"/>
                  </a:ext>
                </a:extLst>
              </a:tr>
            </a:tbl>
          </a:graphicData>
        </a:graphic>
      </p:graphicFrame>
      <p:pic>
        <p:nvPicPr>
          <p:cNvPr id="5" name="Picture 4" descr="A picture containing diagram&#10;&#10;Description automatically generated">
            <a:extLst>
              <a:ext uri="{FF2B5EF4-FFF2-40B4-BE49-F238E27FC236}">
                <a16:creationId xmlns:a16="http://schemas.microsoft.com/office/drawing/2014/main" id="{71AE6972-0D2F-C4E3-5ECB-F9CB25924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31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CDD21F-5376-44D0-96E9-52065F657D73}"/>
              </a:ext>
            </a:extLst>
          </p:cNvPr>
          <p:cNvSpPr>
            <a:spLocks noGrp="1"/>
          </p:cNvSpPr>
          <p:nvPr>
            <p:ph type="title"/>
          </p:nvPr>
        </p:nvSpPr>
        <p:spPr>
          <a:xfrm>
            <a:off x="1175669" y="1767006"/>
            <a:ext cx="9840662" cy="3323987"/>
          </a:xfrm>
        </p:spPr>
        <p:txBody>
          <a:bodyPr/>
          <a:lstStyle/>
          <a:p>
            <a:pPr algn="ctr"/>
            <a:r>
              <a:rPr lang="en-US"/>
              <a:t>Don’t Leave without </a:t>
            </a:r>
            <a:br>
              <a:rPr lang="en-US"/>
            </a:br>
            <a:r>
              <a:rPr lang="en-US"/>
              <a:t>Typing Your Name, Title, and Affiliation in Chat Box!</a:t>
            </a:r>
          </a:p>
        </p:txBody>
      </p:sp>
      <p:sp>
        <p:nvSpPr>
          <p:cNvPr id="11" name="Rectangle 10">
            <a:extLst>
              <a:ext uri="{FF2B5EF4-FFF2-40B4-BE49-F238E27FC236}">
                <a16:creationId xmlns:a16="http://schemas.microsoft.com/office/drawing/2014/main" id="{1BC40F3C-7688-4EF7-9164-D6DFB5267CCE}"/>
              </a:ext>
            </a:extLst>
          </p:cNvPr>
          <p:cNvSpPr/>
          <p:nvPr/>
        </p:nvSpPr>
        <p:spPr>
          <a:xfrm>
            <a:off x="10778247" y="6167336"/>
            <a:ext cx="1021404" cy="4182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Slide Number Placeholder 2">
            <a:extLst>
              <a:ext uri="{FF2B5EF4-FFF2-40B4-BE49-F238E27FC236}">
                <a16:creationId xmlns:a16="http://schemas.microsoft.com/office/drawing/2014/main" id="{266A5478-49C1-4893-9690-59C5E3455664}"/>
              </a:ext>
            </a:extLst>
          </p:cNvPr>
          <p:cNvSpPr>
            <a:spLocks noGrp="1"/>
          </p:cNvSpPr>
          <p:nvPr>
            <p:ph type="sldNum" sz="quarter" idx="4"/>
          </p:nvPr>
        </p:nvSpPr>
        <p:spPr/>
        <p:txBody>
          <a:bodyPr/>
          <a:lstStyle/>
          <a:p>
            <a:fld id="{EEB2E137-973A-46DC-BB4E-688C661ACB66}" type="slidenum">
              <a:rPr lang="en-US" smtClean="0"/>
              <a:pPr/>
              <a:t>102</a:t>
            </a:fld>
            <a:endParaRPr lang="en-US"/>
          </a:p>
        </p:txBody>
      </p:sp>
      <p:pic>
        <p:nvPicPr>
          <p:cNvPr id="5" name="Picture 4" descr="A picture containing diagram&#10;&#10;Description automatically generated">
            <a:extLst>
              <a:ext uri="{FF2B5EF4-FFF2-40B4-BE49-F238E27FC236}">
                <a16:creationId xmlns:a16="http://schemas.microsoft.com/office/drawing/2014/main" id="{D7A11E04-6268-BA9F-8571-44BFBFC84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96027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714B-A2CC-42E9-9A30-C75A3AC5A815}"/>
              </a:ext>
            </a:extLst>
          </p:cNvPr>
          <p:cNvSpPr>
            <a:spLocks noGrp="1"/>
          </p:cNvSpPr>
          <p:nvPr>
            <p:ph type="title"/>
          </p:nvPr>
        </p:nvSpPr>
        <p:spPr>
          <a:xfrm>
            <a:off x="540001" y="3521202"/>
            <a:ext cx="8616699" cy="553998"/>
          </a:xfrm>
        </p:spPr>
        <p:txBody>
          <a:bodyPr/>
          <a:lstStyle/>
          <a:p>
            <a:pPr lvl="0"/>
            <a:r>
              <a:rPr lang="en-US"/>
              <a:t>Questions?</a:t>
            </a:r>
          </a:p>
        </p:txBody>
      </p:sp>
      <p:sp>
        <p:nvSpPr>
          <p:cNvPr id="3" name="Footer Placeholder 2">
            <a:extLst>
              <a:ext uri="{FF2B5EF4-FFF2-40B4-BE49-F238E27FC236}">
                <a16:creationId xmlns:a16="http://schemas.microsoft.com/office/drawing/2014/main" id="{25033571-156A-4669-B183-7C6F54652952}"/>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13B029C1-FDF2-4388-BEF3-49E21D95E3B0}"/>
              </a:ext>
            </a:extLst>
          </p:cNvPr>
          <p:cNvSpPr>
            <a:spLocks noGrp="1"/>
          </p:cNvSpPr>
          <p:nvPr>
            <p:ph type="sldNum" sz="quarter" idx="4"/>
          </p:nvPr>
        </p:nvSpPr>
        <p:spPr/>
        <p:txBody>
          <a:bodyPr/>
          <a:lstStyle/>
          <a:p>
            <a:fld id="{EEB2E137-973A-46DC-BB4E-688C661ACB66}" type="slidenum">
              <a:rPr lang="en-US" smtClean="0"/>
              <a:pPr/>
              <a:t>103</a:t>
            </a:fld>
            <a:endParaRPr lang="en-US"/>
          </a:p>
        </p:txBody>
      </p:sp>
      <p:sp>
        <p:nvSpPr>
          <p:cNvPr id="5" name="Subtitle 3">
            <a:extLst>
              <a:ext uri="{FF2B5EF4-FFF2-40B4-BE49-F238E27FC236}">
                <a16:creationId xmlns:a16="http://schemas.microsoft.com/office/drawing/2014/main" id="{36F4A704-98F4-4FA2-A43D-92C92F1A95FD}"/>
              </a:ext>
            </a:extLst>
          </p:cNvPr>
          <p:cNvSpPr txBox="1">
            <a:spLocks/>
          </p:cNvSpPr>
          <p:nvPr/>
        </p:nvSpPr>
        <p:spPr>
          <a:xfrm>
            <a:off x="4299380" y="3244296"/>
            <a:ext cx="3545456" cy="1661807"/>
          </a:xfrm>
          <a:prstGeom prst="rect">
            <a:avLst/>
          </a:prstGeom>
        </p:spPr>
        <p:txBody>
          <a:bodyPr vert="horz" lIns="0" tIns="0" rIns="0" bIns="0" rtlCol="0">
            <a:normAutofit fontScale="92500" lnSpcReduction="10000"/>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a:solidFill>
                  <a:schemeClr val="tx1"/>
                </a:solidFill>
              </a:rPr>
              <a:t>Project Manager</a:t>
            </a:r>
          </a:p>
          <a:p>
            <a:r>
              <a:rPr lang="en-GB">
                <a:solidFill>
                  <a:schemeClr val="tx1"/>
                </a:solidFill>
              </a:rPr>
              <a:t>Jeff Brislawn</a:t>
            </a:r>
          </a:p>
          <a:p>
            <a:r>
              <a:rPr lang="en-GB">
                <a:solidFill>
                  <a:schemeClr val="tx1"/>
                </a:solidFill>
              </a:rPr>
              <a:t>Wood Environment &amp; Infrastructure Solutions, Inc</a:t>
            </a:r>
          </a:p>
          <a:p>
            <a:r>
              <a:rPr lang="en-GB">
                <a:solidFill>
                  <a:schemeClr val="tx1"/>
                </a:solidFill>
                <a:hlinkClick r:id="rId2">
                  <a:extLst>
                    <a:ext uri="{A12FA001-AC4F-418D-AE19-62706E023703}">
                      <ahyp:hlinkClr xmlns:ahyp="http://schemas.microsoft.com/office/drawing/2018/hyperlinkcolor" val="tx"/>
                    </a:ext>
                  </a:extLst>
                </a:hlinkClick>
              </a:rPr>
              <a:t>Jeff.brislawn@woodplc.com</a:t>
            </a:r>
            <a:r>
              <a:rPr lang="en-GB">
                <a:solidFill>
                  <a:schemeClr val="tx1"/>
                </a:solidFill>
              </a:rPr>
              <a:t> </a:t>
            </a:r>
          </a:p>
          <a:p>
            <a:r>
              <a:rPr lang="en-GB">
                <a:solidFill>
                  <a:schemeClr val="tx1"/>
                </a:solidFill>
              </a:rPr>
              <a:t>303-704-5506</a:t>
            </a:r>
          </a:p>
          <a:p>
            <a:endParaRPr lang="en-GB"/>
          </a:p>
        </p:txBody>
      </p:sp>
      <p:sp>
        <p:nvSpPr>
          <p:cNvPr id="6" name="Subtitle 3">
            <a:extLst>
              <a:ext uri="{FF2B5EF4-FFF2-40B4-BE49-F238E27FC236}">
                <a16:creationId xmlns:a16="http://schemas.microsoft.com/office/drawing/2014/main" id="{0636F99C-C662-4064-8F0F-FD0E256814F0}"/>
              </a:ext>
            </a:extLst>
          </p:cNvPr>
          <p:cNvSpPr txBox="1">
            <a:spLocks/>
          </p:cNvSpPr>
          <p:nvPr/>
        </p:nvSpPr>
        <p:spPr>
          <a:xfrm>
            <a:off x="4689517" y="2598096"/>
            <a:ext cx="3155319" cy="1661807"/>
          </a:xfrm>
          <a:prstGeom prst="rect">
            <a:avLst/>
          </a:prstGeom>
        </p:spPr>
        <p:txBody>
          <a:bodyPr vert="horz" lIns="0" tIns="0" rIns="0" bIns="0" rtlCol="0">
            <a:normAutofit/>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a:solidFill>
                <a:schemeClr val="tx1"/>
              </a:solidFill>
            </a:endParaRPr>
          </a:p>
        </p:txBody>
      </p:sp>
      <p:sp>
        <p:nvSpPr>
          <p:cNvPr id="7" name="Subtitle 3">
            <a:extLst>
              <a:ext uri="{FF2B5EF4-FFF2-40B4-BE49-F238E27FC236}">
                <a16:creationId xmlns:a16="http://schemas.microsoft.com/office/drawing/2014/main" id="{F6FF5EEF-A8ED-4BEF-90A0-3805708675C7}"/>
              </a:ext>
            </a:extLst>
          </p:cNvPr>
          <p:cNvSpPr txBox="1">
            <a:spLocks/>
          </p:cNvSpPr>
          <p:nvPr/>
        </p:nvSpPr>
        <p:spPr>
          <a:xfrm>
            <a:off x="4689517" y="4352105"/>
            <a:ext cx="3155319" cy="1661807"/>
          </a:xfrm>
          <a:prstGeom prst="rect">
            <a:avLst/>
          </a:prstGeom>
        </p:spPr>
        <p:txBody>
          <a:bodyPr vert="horz" lIns="0" tIns="0" rIns="0" bIns="0" rtlCol="0">
            <a:normAutofit/>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a:solidFill>
                <a:schemeClr val="tx1"/>
              </a:solidFill>
            </a:endParaRPr>
          </a:p>
        </p:txBody>
      </p:sp>
      <p:sp>
        <p:nvSpPr>
          <p:cNvPr id="8" name="Subtitle 3">
            <a:extLst>
              <a:ext uri="{FF2B5EF4-FFF2-40B4-BE49-F238E27FC236}">
                <a16:creationId xmlns:a16="http://schemas.microsoft.com/office/drawing/2014/main" id="{AF978A2E-E834-4335-B632-409BB7C12042}"/>
              </a:ext>
            </a:extLst>
          </p:cNvPr>
          <p:cNvSpPr txBox="1">
            <a:spLocks/>
          </p:cNvSpPr>
          <p:nvPr/>
        </p:nvSpPr>
        <p:spPr>
          <a:xfrm>
            <a:off x="8234972" y="2598096"/>
            <a:ext cx="3155319" cy="1661807"/>
          </a:xfrm>
          <a:prstGeom prst="rect">
            <a:avLst/>
          </a:prstGeom>
        </p:spPr>
        <p:txBody>
          <a:bodyPr vert="horz" lIns="0" tIns="0" rIns="0" bIns="0" rtlCol="0">
            <a:normAutofit/>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a:solidFill>
                <a:schemeClr val="tx1"/>
              </a:solidFill>
            </a:endParaRPr>
          </a:p>
        </p:txBody>
      </p:sp>
      <p:sp>
        <p:nvSpPr>
          <p:cNvPr id="9" name="Subtitle 3">
            <a:extLst>
              <a:ext uri="{FF2B5EF4-FFF2-40B4-BE49-F238E27FC236}">
                <a16:creationId xmlns:a16="http://schemas.microsoft.com/office/drawing/2014/main" id="{71C49C2E-DB57-487D-81BA-DAF7DBAAC1E1}"/>
              </a:ext>
            </a:extLst>
          </p:cNvPr>
          <p:cNvSpPr txBox="1">
            <a:spLocks/>
          </p:cNvSpPr>
          <p:nvPr/>
        </p:nvSpPr>
        <p:spPr>
          <a:xfrm>
            <a:off x="8234972" y="4352104"/>
            <a:ext cx="3155319" cy="1661807"/>
          </a:xfrm>
          <a:prstGeom prst="rect">
            <a:avLst/>
          </a:prstGeom>
        </p:spPr>
        <p:txBody>
          <a:bodyPr vert="horz" lIns="0" tIns="0" rIns="0" bIns="0" rtlCol="0">
            <a:normAutofit/>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a:solidFill>
                <a:schemeClr val="tx1"/>
              </a:solidFill>
            </a:endParaRPr>
          </a:p>
        </p:txBody>
      </p:sp>
      <p:sp>
        <p:nvSpPr>
          <p:cNvPr id="13" name="TextBox 12">
            <a:extLst>
              <a:ext uri="{FF2B5EF4-FFF2-40B4-BE49-F238E27FC236}">
                <a16:creationId xmlns:a16="http://schemas.microsoft.com/office/drawing/2014/main" id="{2C661D4A-BAA7-49D6-AA6E-726EA9A9A72C}"/>
              </a:ext>
            </a:extLst>
          </p:cNvPr>
          <p:cNvSpPr txBox="1"/>
          <p:nvPr/>
        </p:nvSpPr>
        <p:spPr>
          <a:xfrm>
            <a:off x="8234971" y="3151777"/>
            <a:ext cx="3879768" cy="175432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Lead Planner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Scott Field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Wood Environment &amp; Infrastructure Solutions, Inc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Scott.field@woodplc.com</a:t>
            </a:r>
            <a:r>
              <a:rPr kumimoji="0" lang="en-GB" sz="1800" b="0" i="0" u="none" strike="noStrike" kern="1200" cap="none" spc="0" normalizeH="0" baseline="0" noProof="0">
                <a:ln>
                  <a:noFill/>
                </a:ln>
                <a:solidFill>
                  <a:srgbClr val="FFFFFF"/>
                </a:solidFill>
                <a:effectLst/>
                <a:uLnTx/>
                <a:uFillTx/>
                <a:latin typeface="Segoe UI"/>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720-569-9266</a:t>
            </a:r>
          </a:p>
        </p:txBody>
      </p:sp>
      <p:sp>
        <p:nvSpPr>
          <p:cNvPr id="14" name="Subtitle 3">
            <a:extLst>
              <a:ext uri="{FF2B5EF4-FFF2-40B4-BE49-F238E27FC236}">
                <a16:creationId xmlns:a16="http://schemas.microsoft.com/office/drawing/2014/main" id="{EFCF1FC6-B5EC-4A34-A3C5-F964243B50DD}"/>
              </a:ext>
            </a:extLst>
          </p:cNvPr>
          <p:cNvSpPr txBox="1">
            <a:spLocks/>
          </p:cNvSpPr>
          <p:nvPr/>
        </p:nvSpPr>
        <p:spPr>
          <a:xfrm>
            <a:off x="6267176" y="1259389"/>
            <a:ext cx="3545456" cy="1661807"/>
          </a:xfrm>
          <a:prstGeom prst="rect">
            <a:avLst/>
          </a:prstGeom>
        </p:spPr>
        <p:txBody>
          <a:bodyPr vert="horz" lIns="0" tIns="0" rIns="0" bIns="0" rtlCol="0">
            <a:normAutofit fontScale="92500" lnSpcReduction="10000"/>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a:solidFill>
                  <a:schemeClr val="tx1"/>
                </a:solidFill>
              </a:rPr>
              <a:t>Central Region Project Manager/</a:t>
            </a:r>
          </a:p>
          <a:p>
            <a:r>
              <a:rPr lang="en-GB">
                <a:solidFill>
                  <a:schemeClr val="tx1"/>
                </a:solidFill>
              </a:rPr>
              <a:t>Mitigation Coordinator </a:t>
            </a:r>
          </a:p>
          <a:p>
            <a:r>
              <a:rPr lang="en-GB">
                <a:solidFill>
                  <a:schemeClr val="tx1"/>
                </a:solidFill>
              </a:rPr>
              <a:t>Hannah Shultz</a:t>
            </a:r>
          </a:p>
          <a:p>
            <a:r>
              <a:rPr lang="en-GB">
                <a:solidFill>
                  <a:schemeClr val="tx1"/>
                </a:solidFill>
              </a:rPr>
              <a:t>Montana DES</a:t>
            </a:r>
          </a:p>
          <a:p>
            <a:r>
              <a:rPr lang="en-GB">
                <a:solidFill>
                  <a:schemeClr val="tx1"/>
                </a:solidFill>
                <a:hlinkClick r:id="rId4">
                  <a:extLst>
                    <a:ext uri="{A12FA001-AC4F-418D-AE19-62706E023703}">
                      <ahyp:hlinkClr xmlns:ahyp="http://schemas.microsoft.com/office/drawing/2018/hyperlinkcolor" val="tx"/>
                    </a:ext>
                  </a:extLst>
                </a:hlinkClick>
              </a:rPr>
              <a:t>Hannah.Shultz@mt.gov</a:t>
            </a:r>
            <a:r>
              <a:rPr lang="en-GB">
                <a:solidFill>
                  <a:schemeClr val="tx1"/>
                </a:solidFill>
              </a:rPr>
              <a:t> </a:t>
            </a:r>
          </a:p>
          <a:p>
            <a:r>
              <a:rPr lang="en-GB">
                <a:solidFill>
                  <a:schemeClr val="tx1"/>
                </a:solidFill>
              </a:rPr>
              <a:t>406-292-1092</a:t>
            </a:r>
          </a:p>
          <a:p>
            <a:endParaRPr lang="en-GB"/>
          </a:p>
        </p:txBody>
      </p:sp>
      <p:pic>
        <p:nvPicPr>
          <p:cNvPr id="12" name="Picture 11" descr="A picture containing diagram&#10;&#10;Description automatically generated">
            <a:extLst>
              <a:ext uri="{FF2B5EF4-FFF2-40B4-BE49-F238E27FC236}">
                <a16:creationId xmlns:a16="http://schemas.microsoft.com/office/drawing/2014/main" id="{AC4E035A-6397-4F6D-87B3-63B0D858B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96334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0AF"/>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9B57556-7E47-465C-BF05-D012C42BC45D}"/>
              </a:ext>
            </a:extLst>
          </p:cNvPr>
          <p:cNvSpPr>
            <a:spLocks noGrp="1"/>
          </p:cNvSpPr>
          <p:nvPr>
            <p:ph type="title"/>
          </p:nvPr>
        </p:nvSpPr>
        <p:spPr>
          <a:xfrm>
            <a:off x="540001" y="3521202"/>
            <a:ext cx="9703225" cy="553998"/>
          </a:xfrm>
        </p:spPr>
        <p:txBody>
          <a:bodyPr/>
          <a:lstStyle/>
          <a:p>
            <a:r>
              <a:rPr lang="en-GB"/>
              <a:t>Public Survey Results</a:t>
            </a:r>
            <a:endParaRPr lang="en-US"/>
          </a:p>
        </p:txBody>
      </p:sp>
      <p:sp>
        <p:nvSpPr>
          <p:cNvPr id="7" name="Slide Number Placeholder 8">
            <a:extLst>
              <a:ext uri="{FF2B5EF4-FFF2-40B4-BE49-F238E27FC236}">
                <a16:creationId xmlns:a16="http://schemas.microsoft.com/office/drawing/2014/main" id="{04B629C7-AABB-4647-9894-560E6C2E8973}"/>
              </a:ext>
            </a:extLst>
          </p:cNvPr>
          <p:cNvSpPr>
            <a:spLocks noGrp="1"/>
          </p:cNvSpPr>
          <p:nvPr>
            <p:ph type="sldNum" sz="quarter" idx="4"/>
          </p:nvPr>
        </p:nvSpPr>
        <p:spPr>
          <a:xfrm>
            <a:off x="540001" y="6356351"/>
            <a:ext cx="1055439" cy="154800"/>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EF5EFA0-4EC1-4C29-4475-5179626B8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704041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16E0-05C6-4DD4-A136-C355490F0B47}"/>
              </a:ext>
            </a:extLst>
          </p:cNvPr>
          <p:cNvSpPr>
            <a:spLocks noGrp="1"/>
          </p:cNvSpPr>
          <p:nvPr>
            <p:ph type="title"/>
          </p:nvPr>
        </p:nvSpPr>
        <p:spPr>
          <a:xfrm>
            <a:off x="456265" y="446283"/>
            <a:ext cx="11123362" cy="498598"/>
          </a:xfrm>
        </p:spPr>
        <p:txBody>
          <a:bodyPr/>
          <a:lstStyle/>
          <a:p>
            <a:r>
              <a:rPr lang="en-US"/>
              <a:t>Public Survey Results</a:t>
            </a:r>
          </a:p>
        </p:txBody>
      </p:sp>
      <p:sp>
        <p:nvSpPr>
          <p:cNvPr id="4" name="Slide Number Placeholder 3">
            <a:extLst>
              <a:ext uri="{FF2B5EF4-FFF2-40B4-BE49-F238E27FC236}">
                <a16:creationId xmlns:a16="http://schemas.microsoft.com/office/drawing/2014/main" id="{1DD33C53-8254-4F52-9DCF-54E85751B139}"/>
              </a:ext>
            </a:extLst>
          </p:cNvPr>
          <p:cNvSpPr>
            <a:spLocks noGrp="1"/>
          </p:cNvSpPr>
          <p:nvPr>
            <p:ph type="sldNum" sz="quarter" idx="4"/>
          </p:nvPr>
        </p:nvSpPr>
        <p:spPr/>
        <p:txBody>
          <a:bodyPr/>
          <a:lstStyle/>
          <a:p>
            <a:fld id="{EEB2E137-973A-46DC-BB4E-688C661ACB66}" type="slidenum">
              <a:rPr lang="en-US" smtClean="0"/>
              <a:pPr/>
              <a:t>12</a:t>
            </a:fld>
            <a:endParaRPr lang="en-US"/>
          </a:p>
        </p:txBody>
      </p:sp>
      <p:pic>
        <p:nvPicPr>
          <p:cNvPr id="9" name="Picture 8" descr="A picture containing diagram&#10;&#10;Description automatically generated">
            <a:extLst>
              <a:ext uri="{FF2B5EF4-FFF2-40B4-BE49-F238E27FC236}">
                <a16:creationId xmlns:a16="http://schemas.microsoft.com/office/drawing/2014/main" id="{51992A76-D9FD-8479-4623-F1EBCF91E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10" name="TextBox 9">
            <a:extLst>
              <a:ext uri="{FF2B5EF4-FFF2-40B4-BE49-F238E27FC236}">
                <a16:creationId xmlns:a16="http://schemas.microsoft.com/office/drawing/2014/main" id="{37B7E333-9493-AF6E-A362-5055FE6FFEFF}"/>
              </a:ext>
            </a:extLst>
          </p:cNvPr>
          <p:cNvSpPr txBox="1"/>
          <p:nvPr/>
        </p:nvSpPr>
        <p:spPr>
          <a:xfrm>
            <a:off x="919835" y="1124383"/>
            <a:ext cx="10488890" cy="369332"/>
          </a:xfrm>
          <a:prstGeom prst="rect">
            <a:avLst/>
          </a:prstGeom>
          <a:noFill/>
        </p:spPr>
        <p:txBody>
          <a:bodyPr wrap="square">
            <a:spAutoFit/>
          </a:bodyPr>
          <a:lstStyle/>
          <a:p>
            <a:r>
              <a:rPr lang="en-US" sz="1800" b="0" i="0" u="none" strike="noStrike" baseline="0">
                <a:solidFill>
                  <a:srgbClr val="000000"/>
                </a:solidFill>
                <a:latin typeface="Segoe UI" panose="020B0502040204020203" pitchFamily="34" charset="0"/>
              </a:rPr>
              <a:t>Please indicate the level of significance you perceive for each hazard for the community you live in.</a:t>
            </a:r>
          </a:p>
        </p:txBody>
      </p:sp>
      <p:graphicFrame>
        <p:nvGraphicFramePr>
          <p:cNvPr id="11" name="Chart 10">
            <a:extLst>
              <a:ext uri="{FF2B5EF4-FFF2-40B4-BE49-F238E27FC236}">
                <a16:creationId xmlns:a16="http://schemas.microsoft.com/office/drawing/2014/main" id="{8CBA70CC-8B0A-E7C1-C76A-BD4236DB9F31}"/>
              </a:ext>
            </a:extLst>
          </p:cNvPr>
          <p:cNvGraphicFramePr>
            <a:graphicFrameLocks/>
          </p:cNvGraphicFramePr>
          <p:nvPr>
            <p:extLst>
              <p:ext uri="{D42A27DB-BD31-4B8C-83A1-F6EECF244321}">
                <p14:modId xmlns:p14="http://schemas.microsoft.com/office/powerpoint/2010/main" val="1438062135"/>
              </p:ext>
            </p:extLst>
          </p:nvPr>
        </p:nvGraphicFramePr>
        <p:xfrm>
          <a:off x="1638565" y="1568679"/>
          <a:ext cx="9051431" cy="51085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9237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16E0-05C6-4DD4-A136-C355490F0B47}"/>
              </a:ext>
            </a:extLst>
          </p:cNvPr>
          <p:cNvSpPr>
            <a:spLocks noGrp="1"/>
          </p:cNvSpPr>
          <p:nvPr>
            <p:ph type="title"/>
          </p:nvPr>
        </p:nvSpPr>
        <p:spPr>
          <a:xfrm>
            <a:off x="456265" y="446283"/>
            <a:ext cx="11123362" cy="498598"/>
          </a:xfrm>
        </p:spPr>
        <p:txBody>
          <a:bodyPr/>
          <a:lstStyle/>
          <a:p>
            <a:r>
              <a:rPr lang="en-US"/>
              <a:t>Public Survey Results</a:t>
            </a:r>
          </a:p>
        </p:txBody>
      </p:sp>
      <p:sp>
        <p:nvSpPr>
          <p:cNvPr id="4" name="Slide Number Placeholder 3">
            <a:extLst>
              <a:ext uri="{FF2B5EF4-FFF2-40B4-BE49-F238E27FC236}">
                <a16:creationId xmlns:a16="http://schemas.microsoft.com/office/drawing/2014/main" id="{1DD33C53-8254-4F52-9DCF-54E85751B139}"/>
              </a:ext>
            </a:extLst>
          </p:cNvPr>
          <p:cNvSpPr>
            <a:spLocks noGrp="1"/>
          </p:cNvSpPr>
          <p:nvPr>
            <p:ph type="sldNum" sz="quarter" idx="4"/>
          </p:nvPr>
        </p:nvSpPr>
        <p:spPr/>
        <p:txBody>
          <a:bodyPr/>
          <a:lstStyle/>
          <a:p>
            <a:fld id="{EEB2E137-973A-46DC-BB4E-688C661ACB66}" type="slidenum">
              <a:rPr lang="en-US" smtClean="0"/>
              <a:pPr/>
              <a:t>13</a:t>
            </a:fld>
            <a:endParaRPr lang="en-US"/>
          </a:p>
        </p:txBody>
      </p:sp>
      <p:pic>
        <p:nvPicPr>
          <p:cNvPr id="9" name="Picture 8" descr="A picture containing diagram&#10;&#10;Description automatically generated">
            <a:extLst>
              <a:ext uri="{FF2B5EF4-FFF2-40B4-BE49-F238E27FC236}">
                <a16:creationId xmlns:a16="http://schemas.microsoft.com/office/drawing/2014/main" id="{51992A76-D9FD-8479-4623-F1EBCF91E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10" name="TextBox 9">
            <a:extLst>
              <a:ext uri="{FF2B5EF4-FFF2-40B4-BE49-F238E27FC236}">
                <a16:creationId xmlns:a16="http://schemas.microsoft.com/office/drawing/2014/main" id="{37B7E333-9493-AF6E-A362-5055FE6FFEFF}"/>
              </a:ext>
            </a:extLst>
          </p:cNvPr>
          <p:cNvSpPr txBox="1"/>
          <p:nvPr/>
        </p:nvSpPr>
        <p:spPr>
          <a:xfrm>
            <a:off x="919835" y="1134543"/>
            <a:ext cx="10488890" cy="369332"/>
          </a:xfrm>
          <a:prstGeom prst="rect">
            <a:avLst/>
          </a:prstGeom>
          <a:noFill/>
        </p:spPr>
        <p:txBody>
          <a:bodyPr wrap="square">
            <a:spAutoFit/>
          </a:bodyPr>
          <a:lstStyle/>
          <a:p>
            <a:pPr algn="ctr"/>
            <a:r>
              <a:rPr lang="en-US" sz="1800" b="0" i="0" u="none" strike="noStrike" baseline="0">
                <a:solidFill>
                  <a:srgbClr val="000000"/>
                </a:solidFill>
                <a:latin typeface="Segoe UI" panose="020B0502040204020203" pitchFamily="34" charset="0"/>
              </a:rPr>
              <a:t>Other hazards/specific hazard issues/problem areas? </a:t>
            </a:r>
          </a:p>
        </p:txBody>
      </p:sp>
      <p:pic>
        <p:nvPicPr>
          <p:cNvPr id="5" name="Picture 4" descr="Qr code&#10;&#10;Description automatically generated">
            <a:extLst>
              <a:ext uri="{FF2B5EF4-FFF2-40B4-BE49-F238E27FC236}">
                <a16:creationId xmlns:a16="http://schemas.microsoft.com/office/drawing/2014/main" id="{4789FD62-2DA2-973D-F497-EE4FD9269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295" y="1617004"/>
            <a:ext cx="5017970" cy="5017970"/>
          </a:xfrm>
          <a:prstGeom prst="rect">
            <a:avLst/>
          </a:prstGeom>
        </p:spPr>
      </p:pic>
    </p:spTree>
    <p:extLst>
      <p:ext uri="{BB962C8B-B14F-4D97-AF65-F5344CB8AC3E}">
        <p14:creationId xmlns:p14="http://schemas.microsoft.com/office/powerpoint/2010/main" val="78745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16E0-05C6-4DD4-A136-C355490F0B47}"/>
              </a:ext>
            </a:extLst>
          </p:cNvPr>
          <p:cNvSpPr>
            <a:spLocks noGrp="1"/>
          </p:cNvSpPr>
          <p:nvPr>
            <p:ph type="title"/>
          </p:nvPr>
        </p:nvSpPr>
        <p:spPr>
          <a:xfrm>
            <a:off x="456265" y="446283"/>
            <a:ext cx="11123362" cy="498598"/>
          </a:xfrm>
        </p:spPr>
        <p:txBody>
          <a:bodyPr/>
          <a:lstStyle/>
          <a:p>
            <a:r>
              <a:rPr lang="en-US"/>
              <a:t>Public Survey Results</a:t>
            </a:r>
          </a:p>
        </p:txBody>
      </p:sp>
      <p:sp>
        <p:nvSpPr>
          <p:cNvPr id="4" name="Slide Number Placeholder 3">
            <a:extLst>
              <a:ext uri="{FF2B5EF4-FFF2-40B4-BE49-F238E27FC236}">
                <a16:creationId xmlns:a16="http://schemas.microsoft.com/office/drawing/2014/main" id="{1DD33C53-8254-4F52-9DCF-54E85751B139}"/>
              </a:ext>
            </a:extLst>
          </p:cNvPr>
          <p:cNvSpPr>
            <a:spLocks noGrp="1"/>
          </p:cNvSpPr>
          <p:nvPr>
            <p:ph type="sldNum" sz="quarter" idx="4"/>
          </p:nvPr>
        </p:nvSpPr>
        <p:spPr/>
        <p:txBody>
          <a:bodyPr/>
          <a:lstStyle/>
          <a:p>
            <a:fld id="{EEB2E137-973A-46DC-BB4E-688C661ACB66}" type="slidenum">
              <a:rPr lang="en-US" smtClean="0"/>
              <a:pPr/>
              <a:t>14</a:t>
            </a:fld>
            <a:endParaRPr lang="en-US"/>
          </a:p>
        </p:txBody>
      </p:sp>
      <p:pic>
        <p:nvPicPr>
          <p:cNvPr id="9" name="Picture 8" descr="A picture containing diagram&#10;&#10;Description automatically generated">
            <a:extLst>
              <a:ext uri="{FF2B5EF4-FFF2-40B4-BE49-F238E27FC236}">
                <a16:creationId xmlns:a16="http://schemas.microsoft.com/office/drawing/2014/main" id="{51992A76-D9FD-8479-4623-F1EBCF91E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10" name="TextBox 9">
            <a:extLst>
              <a:ext uri="{FF2B5EF4-FFF2-40B4-BE49-F238E27FC236}">
                <a16:creationId xmlns:a16="http://schemas.microsoft.com/office/drawing/2014/main" id="{37B7E333-9493-AF6E-A362-5055FE6FFEFF}"/>
              </a:ext>
            </a:extLst>
          </p:cNvPr>
          <p:cNvSpPr txBox="1"/>
          <p:nvPr/>
        </p:nvSpPr>
        <p:spPr>
          <a:xfrm>
            <a:off x="910079" y="1353424"/>
            <a:ext cx="10488890" cy="369332"/>
          </a:xfrm>
          <a:prstGeom prst="rect">
            <a:avLst/>
          </a:prstGeom>
          <a:noFill/>
        </p:spPr>
        <p:txBody>
          <a:bodyPr wrap="square">
            <a:spAutoFit/>
          </a:bodyPr>
          <a:lstStyle/>
          <a:p>
            <a:pPr algn="ctr"/>
            <a:r>
              <a:rPr lang="en-US" sz="1800" b="0" i="0" u="none" strike="noStrike" baseline="0">
                <a:solidFill>
                  <a:srgbClr val="000000"/>
                </a:solidFill>
                <a:latin typeface="Segoe UI" panose="020B0502040204020203" pitchFamily="34" charset="0"/>
              </a:rPr>
              <a:t>Please indicate the significance you perceive for the following mitigation action categories.</a:t>
            </a:r>
          </a:p>
        </p:txBody>
      </p:sp>
      <p:graphicFrame>
        <p:nvGraphicFramePr>
          <p:cNvPr id="7" name="Chart 6">
            <a:extLst>
              <a:ext uri="{FF2B5EF4-FFF2-40B4-BE49-F238E27FC236}">
                <a16:creationId xmlns:a16="http://schemas.microsoft.com/office/drawing/2014/main" id="{D5A61D00-2C81-3AB3-A32E-5A7D5D0AD0C5}"/>
              </a:ext>
            </a:extLst>
          </p:cNvPr>
          <p:cNvGraphicFramePr>
            <a:graphicFrameLocks/>
          </p:cNvGraphicFramePr>
          <p:nvPr>
            <p:extLst>
              <p:ext uri="{D42A27DB-BD31-4B8C-83A1-F6EECF244321}">
                <p14:modId xmlns:p14="http://schemas.microsoft.com/office/powerpoint/2010/main" val="1768063658"/>
              </p:ext>
            </p:extLst>
          </p:nvPr>
        </p:nvGraphicFramePr>
        <p:xfrm>
          <a:off x="1508290" y="2057400"/>
          <a:ext cx="9087438"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028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16E0-05C6-4DD4-A136-C355490F0B47}"/>
              </a:ext>
            </a:extLst>
          </p:cNvPr>
          <p:cNvSpPr>
            <a:spLocks noGrp="1"/>
          </p:cNvSpPr>
          <p:nvPr>
            <p:ph type="title"/>
          </p:nvPr>
        </p:nvSpPr>
        <p:spPr>
          <a:xfrm>
            <a:off x="456265" y="446283"/>
            <a:ext cx="11123362" cy="498598"/>
          </a:xfrm>
        </p:spPr>
        <p:txBody>
          <a:bodyPr/>
          <a:lstStyle/>
          <a:p>
            <a:r>
              <a:rPr lang="en-US"/>
              <a:t>Public Survey Results</a:t>
            </a:r>
          </a:p>
        </p:txBody>
      </p:sp>
      <p:sp>
        <p:nvSpPr>
          <p:cNvPr id="4" name="Slide Number Placeholder 3">
            <a:extLst>
              <a:ext uri="{FF2B5EF4-FFF2-40B4-BE49-F238E27FC236}">
                <a16:creationId xmlns:a16="http://schemas.microsoft.com/office/drawing/2014/main" id="{1DD33C53-8254-4F52-9DCF-54E85751B139}"/>
              </a:ext>
            </a:extLst>
          </p:cNvPr>
          <p:cNvSpPr>
            <a:spLocks noGrp="1"/>
          </p:cNvSpPr>
          <p:nvPr>
            <p:ph type="sldNum" sz="quarter" idx="4"/>
          </p:nvPr>
        </p:nvSpPr>
        <p:spPr/>
        <p:txBody>
          <a:bodyPr/>
          <a:lstStyle/>
          <a:p>
            <a:fld id="{EEB2E137-973A-46DC-BB4E-688C661ACB66}" type="slidenum">
              <a:rPr lang="en-US" smtClean="0"/>
              <a:pPr/>
              <a:t>15</a:t>
            </a:fld>
            <a:endParaRPr lang="en-US"/>
          </a:p>
        </p:txBody>
      </p:sp>
      <p:pic>
        <p:nvPicPr>
          <p:cNvPr id="9" name="Picture 8" descr="A picture containing diagram&#10;&#10;Description automatically generated">
            <a:extLst>
              <a:ext uri="{FF2B5EF4-FFF2-40B4-BE49-F238E27FC236}">
                <a16:creationId xmlns:a16="http://schemas.microsoft.com/office/drawing/2014/main" id="{51992A76-D9FD-8479-4623-F1EBCF91E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10" name="TextBox 9">
            <a:extLst>
              <a:ext uri="{FF2B5EF4-FFF2-40B4-BE49-F238E27FC236}">
                <a16:creationId xmlns:a16="http://schemas.microsoft.com/office/drawing/2014/main" id="{37B7E333-9493-AF6E-A362-5055FE6FFEFF}"/>
              </a:ext>
            </a:extLst>
          </p:cNvPr>
          <p:cNvSpPr txBox="1"/>
          <p:nvPr/>
        </p:nvSpPr>
        <p:spPr>
          <a:xfrm>
            <a:off x="910079" y="1082085"/>
            <a:ext cx="10488890" cy="369332"/>
          </a:xfrm>
          <a:prstGeom prst="rect">
            <a:avLst/>
          </a:prstGeom>
          <a:noFill/>
        </p:spPr>
        <p:txBody>
          <a:bodyPr wrap="square">
            <a:spAutoFit/>
          </a:bodyPr>
          <a:lstStyle/>
          <a:p>
            <a:r>
              <a:rPr lang="en-US" sz="1800" b="0" i="0" u="none" strike="noStrike" baseline="0">
                <a:solidFill>
                  <a:srgbClr val="000000"/>
                </a:solidFill>
                <a:latin typeface="Segoe UI" panose="020B0502040204020203" pitchFamily="34" charset="0"/>
              </a:rPr>
              <a:t>Please indicate the types of mitigation actions that you think should have the highest priority.</a:t>
            </a:r>
          </a:p>
        </p:txBody>
      </p:sp>
      <p:graphicFrame>
        <p:nvGraphicFramePr>
          <p:cNvPr id="8" name="Chart 7">
            <a:extLst>
              <a:ext uri="{FF2B5EF4-FFF2-40B4-BE49-F238E27FC236}">
                <a16:creationId xmlns:a16="http://schemas.microsoft.com/office/drawing/2014/main" id="{22D03D68-E3EE-AA0A-6432-900158AF8C5D}"/>
              </a:ext>
            </a:extLst>
          </p:cNvPr>
          <p:cNvGraphicFramePr>
            <a:graphicFrameLocks/>
          </p:cNvGraphicFramePr>
          <p:nvPr>
            <p:extLst>
              <p:ext uri="{D42A27DB-BD31-4B8C-83A1-F6EECF244321}">
                <p14:modId xmlns:p14="http://schemas.microsoft.com/office/powerpoint/2010/main" val="2965518021"/>
              </p:ext>
            </p:extLst>
          </p:nvPr>
        </p:nvGraphicFramePr>
        <p:xfrm>
          <a:off x="1328737" y="1609725"/>
          <a:ext cx="9491664" cy="49014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194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16E0-05C6-4DD4-A136-C355490F0B47}"/>
              </a:ext>
            </a:extLst>
          </p:cNvPr>
          <p:cNvSpPr>
            <a:spLocks noGrp="1"/>
          </p:cNvSpPr>
          <p:nvPr>
            <p:ph type="title"/>
          </p:nvPr>
        </p:nvSpPr>
        <p:spPr>
          <a:xfrm>
            <a:off x="456265" y="446283"/>
            <a:ext cx="11123362" cy="498598"/>
          </a:xfrm>
        </p:spPr>
        <p:txBody>
          <a:bodyPr/>
          <a:lstStyle/>
          <a:p>
            <a:r>
              <a:rPr lang="en-US"/>
              <a:t>Public Survey Results</a:t>
            </a:r>
          </a:p>
        </p:txBody>
      </p:sp>
      <p:sp>
        <p:nvSpPr>
          <p:cNvPr id="4" name="Slide Number Placeholder 3">
            <a:extLst>
              <a:ext uri="{FF2B5EF4-FFF2-40B4-BE49-F238E27FC236}">
                <a16:creationId xmlns:a16="http://schemas.microsoft.com/office/drawing/2014/main" id="{1DD33C53-8254-4F52-9DCF-54E85751B139}"/>
              </a:ext>
            </a:extLst>
          </p:cNvPr>
          <p:cNvSpPr>
            <a:spLocks noGrp="1"/>
          </p:cNvSpPr>
          <p:nvPr>
            <p:ph type="sldNum" sz="quarter" idx="4"/>
          </p:nvPr>
        </p:nvSpPr>
        <p:spPr/>
        <p:txBody>
          <a:bodyPr/>
          <a:lstStyle/>
          <a:p>
            <a:fld id="{EEB2E137-973A-46DC-BB4E-688C661ACB66}" type="slidenum">
              <a:rPr lang="en-US" smtClean="0"/>
              <a:pPr/>
              <a:t>16</a:t>
            </a:fld>
            <a:endParaRPr lang="en-US"/>
          </a:p>
        </p:txBody>
      </p:sp>
      <p:graphicFrame>
        <p:nvGraphicFramePr>
          <p:cNvPr id="11" name="Chart 10">
            <a:extLst>
              <a:ext uri="{FF2B5EF4-FFF2-40B4-BE49-F238E27FC236}">
                <a16:creationId xmlns:a16="http://schemas.microsoft.com/office/drawing/2014/main" id="{6B39CBDB-85A0-6757-B374-A7C8158EE7DC}"/>
              </a:ext>
            </a:extLst>
          </p:cNvPr>
          <p:cNvGraphicFramePr>
            <a:graphicFrameLocks/>
          </p:cNvGraphicFramePr>
          <p:nvPr>
            <p:extLst>
              <p:ext uri="{D42A27DB-BD31-4B8C-83A1-F6EECF244321}">
                <p14:modId xmlns:p14="http://schemas.microsoft.com/office/powerpoint/2010/main" val="2373845718"/>
              </p:ext>
            </p:extLst>
          </p:nvPr>
        </p:nvGraphicFramePr>
        <p:xfrm>
          <a:off x="242003" y="2185766"/>
          <a:ext cx="6391275" cy="390048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814C7943-5CA9-0154-9915-671097E9F63D}"/>
              </a:ext>
            </a:extLst>
          </p:cNvPr>
          <p:cNvSpPr txBox="1"/>
          <p:nvPr/>
        </p:nvSpPr>
        <p:spPr>
          <a:xfrm>
            <a:off x="1067720" y="1496720"/>
            <a:ext cx="4343399" cy="369332"/>
          </a:xfrm>
          <a:prstGeom prst="rect">
            <a:avLst/>
          </a:prstGeom>
          <a:noFill/>
        </p:spPr>
        <p:txBody>
          <a:bodyPr wrap="square">
            <a:spAutoFit/>
          </a:bodyPr>
          <a:lstStyle/>
          <a:p>
            <a:r>
              <a:rPr lang="en-US" sz="1800" b="0" i="0" u="none" strike="noStrike">
                <a:solidFill>
                  <a:srgbClr val="000000"/>
                </a:solidFill>
                <a:effectLst/>
                <a:latin typeface="Calibri" panose="020F0502020204030204" pitchFamily="34" charset="0"/>
              </a:rPr>
              <a:t>Which County or Reservation do you live in?</a:t>
            </a:r>
            <a:r>
              <a:rPr lang="en-US"/>
              <a:t> </a:t>
            </a:r>
          </a:p>
        </p:txBody>
      </p:sp>
      <p:graphicFrame>
        <p:nvGraphicFramePr>
          <p:cNvPr id="14" name="Chart 13">
            <a:extLst>
              <a:ext uri="{FF2B5EF4-FFF2-40B4-BE49-F238E27FC236}">
                <a16:creationId xmlns:a16="http://schemas.microsoft.com/office/drawing/2014/main" id="{0E6EE696-8DD2-C09C-D9B5-F200864AE50F}"/>
              </a:ext>
            </a:extLst>
          </p:cNvPr>
          <p:cNvGraphicFramePr>
            <a:graphicFrameLocks/>
          </p:cNvGraphicFramePr>
          <p:nvPr>
            <p:extLst>
              <p:ext uri="{D42A27DB-BD31-4B8C-83A1-F6EECF244321}">
                <p14:modId xmlns:p14="http://schemas.microsoft.com/office/powerpoint/2010/main" val="2889658404"/>
              </p:ext>
            </p:extLst>
          </p:nvPr>
        </p:nvGraphicFramePr>
        <p:xfrm>
          <a:off x="6633278" y="2185766"/>
          <a:ext cx="5084240" cy="323700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0836CC9A-008F-BD77-4547-8AF17AEFCE0F}"/>
              </a:ext>
            </a:extLst>
          </p:cNvPr>
          <p:cNvSpPr txBox="1"/>
          <p:nvPr/>
        </p:nvSpPr>
        <p:spPr>
          <a:xfrm>
            <a:off x="7439086" y="1522281"/>
            <a:ext cx="3334731" cy="369332"/>
          </a:xfrm>
          <a:prstGeom prst="rect">
            <a:avLst/>
          </a:prstGeom>
          <a:noFill/>
        </p:spPr>
        <p:txBody>
          <a:bodyPr wrap="square">
            <a:spAutoFit/>
          </a:bodyPr>
          <a:lstStyle/>
          <a:p>
            <a:r>
              <a:rPr lang="en-US" sz="1800" b="0" i="0" u="none" strike="noStrike">
                <a:solidFill>
                  <a:srgbClr val="000000"/>
                </a:solidFill>
                <a:effectLst/>
                <a:latin typeface="Calibri" panose="020F0502020204030204" pitchFamily="34" charset="0"/>
              </a:rPr>
              <a:t>Where in the County do you live?</a:t>
            </a:r>
            <a:r>
              <a:rPr lang="en-US"/>
              <a:t> </a:t>
            </a:r>
          </a:p>
        </p:txBody>
      </p:sp>
      <p:pic>
        <p:nvPicPr>
          <p:cNvPr id="8" name="Picture 7" descr="A picture containing diagram&#10;&#10;Description automatically generated">
            <a:extLst>
              <a:ext uri="{FF2B5EF4-FFF2-40B4-BE49-F238E27FC236}">
                <a16:creationId xmlns:a16="http://schemas.microsoft.com/office/drawing/2014/main" id="{07E557EC-4A2B-EE05-B310-013EFEAC7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50973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714B-A2CC-42E9-9A30-C75A3AC5A815}"/>
              </a:ext>
            </a:extLst>
          </p:cNvPr>
          <p:cNvSpPr>
            <a:spLocks noGrp="1"/>
          </p:cNvSpPr>
          <p:nvPr>
            <p:ph type="title"/>
          </p:nvPr>
        </p:nvSpPr>
        <p:spPr>
          <a:xfrm>
            <a:off x="540001" y="2967204"/>
            <a:ext cx="8616699" cy="1107996"/>
          </a:xfrm>
        </p:spPr>
        <p:txBody>
          <a:bodyPr/>
          <a:lstStyle/>
          <a:p>
            <a:r>
              <a:rPr lang="en-US"/>
              <a:t>Review of Hazards and Vulnerability Assessment Update</a:t>
            </a:r>
          </a:p>
        </p:txBody>
      </p:sp>
      <p:sp>
        <p:nvSpPr>
          <p:cNvPr id="4" name="Slide Number Placeholder 3">
            <a:extLst>
              <a:ext uri="{FF2B5EF4-FFF2-40B4-BE49-F238E27FC236}">
                <a16:creationId xmlns:a16="http://schemas.microsoft.com/office/drawing/2014/main" id="{13B029C1-FDF2-4388-BEF3-49E21D95E3B0}"/>
              </a:ext>
            </a:extLst>
          </p:cNvPr>
          <p:cNvSpPr>
            <a:spLocks noGrp="1"/>
          </p:cNvSpPr>
          <p:nvPr>
            <p:ph type="sldNum" sz="quarter" idx="4"/>
          </p:nvPr>
        </p:nvSpPr>
        <p:spPr/>
        <p:txBody>
          <a:bodyPr/>
          <a:lstStyle/>
          <a:p>
            <a:fld id="{EEB2E137-973A-46DC-BB4E-688C661ACB66}" type="slidenum">
              <a:rPr lang="en-US" smtClean="0"/>
              <a:pPr/>
              <a:t>17</a:t>
            </a:fld>
            <a:endParaRPr lang="en-US"/>
          </a:p>
        </p:txBody>
      </p:sp>
      <p:pic>
        <p:nvPicPr>
          <p:cNvPr id="5" name="Picture 4" descr="A picture containing diagram&#10;&#10;Description automatically generated">
            <a:extLst>
              <a:ext uri="{FF2B5EF4-FFF2-40B4-BE49-F238E27FC236}">
                <a16:creationId xmlns:a16="http://schemas.microsoft.com/office/drawing/2014/main" id="{FC9463E3-5876-DB2A-3F9D-3B7242D96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410996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54AD-D155-4367-8F52-C3FEE2B64ACE}"/>
              </a:ext>
            </a:extLst>
          </p:cNvPr>
          <p:cNvSpPr>
            <a:spLocks noGrp="1"/>
          </p:cNvSpPr>
          <p:nvPr>
            <p:ph type="title"/>
          </p:nvPr>
        </p:nvSpPr>
        <p:spPr>
          <a:xfrm>
            <a:off x="540001" y="540001"/>
            <a:ext cx="11123362" cy="498598"/>
          </a:xfrm>
        </p:spPr>
        <p:txBody>
          <a:bodyPr/>
          <a:lstStyle/>
          <a:p>
            <a:r>
              <a:rPr lang="en-US" b="1"/>
              <a:t>Conducting a Risk Assessment - Components</a:t>
            </a:r>
            <a:endParaRPr lang="en-US"/>
          </a:p>
        </p:txBody>
      </p:sp>
      <p:sp>
        <p:nvSpPr>
          <p:cNvPr id="4" name="Slide Number Placeholder 3">
            <a:extLst>
              <a:ext uri="{FF2B5EF4-FFF2-40B4-BE49-F238E27FC236}">
                <a16:creationId xmlns:a16="http://schemas.microsoft.com/office/drawing/2014/main" id="{19A3E5F6-3B05-4120-BB15-B79FB89A105A}"/>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5" name="Text Placeholder 4">
            <a:extLst>
              <a:ext uri="{FF2B5EF4-FFF2-40B4-BE49-F238E27FC236}">
                <a16:creationId xmlns:a16="http://schemas.microsoft.com/office/drawing/2014/main" id="{78E215E2-94E8-463B-9538-D59800376FD2}"/>
              </a:ext>
            </a:extLst>
          </p:cNvPr>
          <p:cNvSpPr>
            <a:spLocks noGrp="1"/>
          </p:cNvSpPr>
          <p:nvPr>
            <p:ph type="body" sz="quarter" idx="10"/>
          </p:nvPr>
        </p:nvSpPr>
        <p:spPr>
          <a:xfrm>
            <a:off x="540001" y="1382834"/>
            <a:ext cx="6975475" cy="3734253"/>
          </a:xfrm>
        </p:spPr>
        <p:txBody>
          <a:bodyPr/>
          <a:lstStyle/>
          <a:p>
            <a:r>
              <a:rPr lang="en-US"/>
              <a:t>Hazard Identification </a:t>
            </a:r>
          </a:p>
          <a:p>
            <a:pPr lvl="2"/>
            <a:r>
              <a:rPr lang="en-US" sz="2400"/>
              <a:t>What, where, how often, how bad</a:t>
            </a:r>
          </a:p>
          <a:p>
            <a:pPr marL="180000" lvl="1" indent="0">
              <a:buNone/>
            </a:pPr>
            <a:endParaRPr lang="en-US"/>
          </a:p>
          <a:p>
            <a:r>
              <a:rPr lang="en-US"/>
              <a:t>Vulnerability Assessment </a:t>
            </a:r>
          </a:p>
          <a:p>
            <a:pPr lvl="2"/>
            <a:r>
              <a:rPr lang="en-US" sz="2400"/>
              <a:t>What will be affected?</a:t>
            </a:r>
          </a:p>
          <a:p>
            <a:pPr lvl="2"/>
            <a:r>
              <a:rPr lang="en-US" sz="2400"/>
              <a:t>Estimate losses by jurisdiction</a:t>
            </a:r>
          </a:p>
          <a:p>
            <a:pPr lvl="2"/>
            <a:r>
              <a:rPr lang="en-US" sz="2400"/>
              <a:t>Assess vulnerabilities of Critical Facilities</a:t>
            </a:r>
          </a:p>
          <a:p>
            <a:pPr lvl="2"/>
            <a:r>
              <a:rPr lang="en-US" sz="2400"/>
              <a:t>Includes a Mitigation Capability Assessment</a:t>
            </a:r>
          </a:p>
        </p:txBody>
      </p:sp>
      <p:pic>
        <p:nvPicPr>
          <p:cNvPr id="6" name="Picture 5">
            <a:extLst>
              <a:ext uri="{FF2B5EF4-FFF2-40B4-BE49-F238E27FC236}">
                <a16:creationId xmlns:a16="http://schemas.microsoft.com/office/drawing/2014/main" id="{C8A8F6DA-ECE7-427D-A914-8D668F4462ED}"/>
              </a:ext>
            </a:extLst>
          </p:cNvPr>
          <p:cNvPicPr/>
          <p:nvPr/>
        </p:nvPicPr>
        <p:blipFill>
          <a:blip r:embed="rId2"/>
          <a:stretch>
            <a:fillRect/>
          </a:stretch>
        </p:blipFill>
        <p:spPr>
          <a:xfrm>
            <a:off x="8506601" y="1382834"/>
            <a:ext cx="2958152" cy="2217165"/>
          </a:xfrm>
          <a:prstGeom prst="rect">
            <a:avLst/>
          </a:prstGeom>
          <a:ln>
            <a:solidFill>
              <a:schemeClr val="tx1"/>
            </a:solidFill>
          </a:ln>
        </p:spPr>
      </p:pic>
      <p:pic>
        <p:nvPicPr>
          <p:cNvPr id="7" name="Picture 6">
            <a:extLst>
              <a:ext uri="{FF2B5EF4-FFF2-40B4-BE49-F238E27FC236}">
                <a16:creationId xmlns:a16="http://schemas.microsoft.com/office/drawing/2014/main" id="{AC338923-3D89-4E41-BD82-1D9D91354D61}"/>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8506601" y="3766693"/>
            <a:ext cx="2958152" cy="1937443"/>
          </a:xfrm>
          <a:prstGeom prst="rect">
            <a:avLst/>
          </a:prstGeom>
          <a:ln>
            <a:solidFill>
              <a:schemeClr val="tx1"/>
            </a:solidFill>
          </a:ln>
        </p:spPr>
      </p:pic>
      <p:pic>
        <p:nvPicPr>
          <p:cNvPr id="8" name="Picture 7" descr="A picture containing diagram&#10;&#10;Description automatically generated">
            <a:extLst>
              <a:ext uri="{FF2B5EF4-FFF2-40B4-BE49-F238E27FC236}">
                <a16:creationId xmlns:a16="http://schemas.microsoft.com/office/drawing/2014/main" id="{ED6B0D0D-9E4A-D69D-C2FC-53C264744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22593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40A8-4079-49C1-8921-F5D6EEEF7185}"/>
              </a:ext>
            </a:extLst>
          </p:cNvPr>
          <p:cNvSpPr>
            <a:spLocks noGrp="1"/>
          </p:cNvSpPr>
          <p:nvPr>
            <p:ph type="title"/>
          </p:nvPr>
        </p:nvSpPr>
        <p:spPr>
          <a:xfrm>
            <a:off x="540001" y="540001"/>
            <a:ext cx="11123362" cy="602999"/>
          </a:xfrm>
        </p:spPr>
        <p:txBody>
          <a:bodyPr/>
          <a:lstStyle/>
          <a:p>
            <a:r>
              <a:rPr lang="en-US" b="1"/>
              <a:t>Hazard Identification and Risk Assessment Includes</a:t>
            </a:r>
            <a:br>
              <a:rPr lang="en-US" b="1" i="1"/>
            </a:br>
            <a:endParaRPr lang="en-US"/>
          </a:p>
        </p:txBody>
      </p:sp>
      <p:sp>
        <p:nvSpPr>
          <p:cNvPr id="4" name="Slide Number Placeholder 3">
            <a:extLst>
              <a:ext uri="{FF2B5EF4-FFF2-40B4-BE49-F238E27FC236}">
                <a16:creationId xmlns:a16="http://schemas.microsoft.com/office/drawing/2014/main" id="{5DB7F683-C25B-4C01-9C30-F39AAC3BBF54}"/>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5" name="Text Placeholder 4">
            <a:extLst>
              <a:ext uri="{FF2B5EF4-FFF2-40B4-BE49-F238E27FC236}">
                <a16:creationId xmlns:a16="http://schemas.microsoft.com/office/drawing/2014/main" id="{152F9DC9-1005-41B3-81D6-764969989DA0}"/>
              </a:ext>
            </a:extLst>
          </p:cNvPr>
          <p:cNvSpPr>
            <a:spLocks noGrp="1"/>
          </p:cNvSpPr>
          <p:nvPr>
            <p:ph type="body" sz="quarter" idx="10"/>
          </p:nvPr>
        </p:nvSpPr>
        <p:spPr>
          <a:xfrm>
            <a:off x="539751" y="1259999"/>
            <a:ext cx="5556250" cy="4680000"/>
          </a:xfrm>
        </p:spPr>
        <p:txBody>
          <a:bodyPr/>
          <a:lstStyle/>
          <a:p>
            <a:r>
              <a:rPr lang="en-US" dirty="0"/>
              <a:t>Hazard description</a:t>
            </a:r>
          </a:p>
          <a:p>
            <a:r>
              <a:rPr lang="en-US" dirty="0"/>
              <a:t>Past events</a:t>
            </a:r>
          </a:p>
          <a:p>
            <a:r>
              <a:rPr lang="en-US" dirty="0"/>
              <a:t>Location (geographical area affected)</a:t>
            </a:r>
          </a:p>
          <a:p>
            <a:r>
              <a:rPr lang="en-US" dirty="0"/>
              <a:t>Probability of future occurrences</a:t>
            </a:r>
          </a:p>
          <a:p>
            <a:r>
              <a:rPr lang="en-US" dirty="0"/>
              <a:t>Impact severity </a:t>
            </a:r>
          </a:p>
          <a:p>
            <a:r>
              <a:rPr lang="en-US" dirty="0"/>
              <a:t>Warning time</a:t>
            </a:r>
          </a:p>
          <a:p>
            <a:r>
              <a:rPr lang="en-US" dirty="0"/>
              <a:t>Related hazards</a:t>
            </a:r>
          </a:p>
          <a:p>
            <a:r>
              <a:rPr lang="en-US" dirty="0"/>
              <a:t>Climate change considerations</a:t>
            </a:r>
          </a:p>
          <a:p>
            <a:endParaRPr lang="en-US" dirty="0"/>
          </a:p>
          <a:p>
            <a:endParaRPr lang="en-US" dirty="0"/>
          </a:p>
        </p:txBody>
      </p:sp>
      <p:sp>
        <p:nvSpPr>
          <p:cNvPr id="6" name="Text Placeholder 4">
            <a:extLst>
              <a:ext uri="{FF2B5EF4-FFF2-40B4-BE49-F238E27FC236}">
                <a16:creationId xmlns:a16="http://schemas.microsoft.com/office/drawing/2014/main" id="{2D8C41E0-21D4-4DE4-A8F5-F1C536EE727A}"/>
              </a:ext>
            </a:extLst>
          </p:cNvPr>
          <p:cNvSpPr txBox="1">
            <a:spLocks/>
          </p:cNvSpPr>
          <p:nvPr/>
        </p:nvSpPr>
        <p:spPr>
          <a:xfrm>
            <a:off x="6330951" y="1259999"/>
            <a:ext cx="5556250" cy="4680000"/>
          </a:xfrm>
          <a:prstGeom prst="rect">
            <a:avLst/>
          </a:prstGeom>
        </p:spPr>
        <p:txBody>
          <a:bodyPr vert="horz" lIns="0" tIns="0" rIns="0" bIns="0" rtlCol="0">
            <a:no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33845"/>
                </a:solidFill>
                <a:effectLst/>
                <a:uLnTx/>
                <a:uFillTx/>
                <a:latin typeface="Segoe UI"/>
                <a:ea typeface="+mn-ea"/>
                <a:cs typeface="+mn-cs"/>
              </a:rPr>
              <a:t>Vulnerability assessment</a:t>
            </a:r>
          </a:p>
          <a:p>
            <a:pPr marL="360000" marR="0" lvl="1" indent="-180000" algn="l" defTabSz="914377" rtl="0" eaLnBrk="1" fontAlgn="auto" latinLnBrk="0" hangingPunct="1">
              <a:lnSpc>
                <a:spcPct val="100000"/>
              </a:lnSpc>
              <a:spcBef>
                <a:spcPts val="600"/>
              </a:spcBef>
              <a:spcAft>
                <a:spcPts val="0"/>
              </a:spcAft>
              <a:buClrTx/>
              <a:buSzTx/>
              <a:buFont typeface="Segoe UI" panose="020B0502040204020203" pitchFamily="34" charset="0"/>
              <a:buChar char="-"/>
              <a:tabLst/>
              <a:defRPr/>
            </a:pPr>
            <a:r>
              <a:rPr kumimoji="0" lang="en-US" sz="2400" b="0" i="0" u="none" strike="noStrike" kern="1200" cap="none" spc="0" normalizeH="0" baseline="0" noProof="0">
                <a:ln>
                  <a:noFill/>
                </a:ln>
                <a:solidFill>
                  <a:srgbClr val="233845"/>
                </a:solidFill>
                <a:effectLst/>
                <a:uLnTx/>
                <a:uFillTx/>
                <a:latin typeface="Segoe UI"/>
                <a:ea typeface="+mn-ea"/>
                <a:cs typeface="+mn-cs"/>
              </a:rPr>
              <a:t>Population</a:t>
            </a:r>
          </a:p>
          <a:p>
            <a:pPr marL="360000" marR="0" lvl="1" indent="-180000" algn="l" defTabSz="914377" rtl="0" eaLnBrk="1" fontAlgn="auto" latinLnBrk="0" hangingPunct="1">
              <a:lnSpc>
                <a:spcPct val="100000"/>
              </a:lnSpc>
              <a:spcBef>
                <a:spcPts val="600"/>
              </a:spcBef>
              <a:spcAft>
                <a:spcPts val="0"/>
              </a:spcAft>
              <a:buClrTx/>
              <a:buSzTx/>
              <a:buFont typeface="Segoe UI" panose="020B0502040204020203" pitchFamily="34" charset="0"/>
              <a:buChar char="-"/>
              <a:tabLst/>
              <a:defRPr/>
            </a:pPr>
            <a:r>
              <a:rPr kumimoji="0" lang="en-US" sz="2400" b="0" i="0" u="none" strike="noStrike" kern="1200" cap="none" spc="0" normalizeH="0" baseline="0" noProof="0">
                <a:ln>
                  <a:noFill/>
                </a:ln>
                <a:solidFill>
                  <a:srgbClr val="233845"/>
                </a:solidFill>
                <a:effectLst/>
                <a:uLnTx/>
                <a:uFillTx/>
                <a:latin typeface="Segoe UI"/>
                <a:ea typeface="+mn-ea"/>
                <a:cs typeface="+mn-cs"/>
              </a:rPr>
              <a:t>Property</a:t>
            </a:r>
          </a:p>
          <a:p>
            <a:pPr marL="360000" marR="0" lvl="1" indent="-180000" algn="l" defTabSz="914377" rtl="0" eaLnBrk="1" fontAlgn="auto" latinLnBrk="0" hangingPunct="1">
              <a:lnSpc>
                <a:spcPct val="100000"/>
              </a:lnSpc>
              <a:spcBef>
                <a:spcPts val="600"/>
              </a:spcBef>
              <a:spcAft>
                <a:spcPts val="0"/>
              </a:spcAft>
              <a:buClrTx/>
              <a:buSzTx/>
              <a:buFont typeface="Segoe UI" panose="020B0502040204020203" pitchFamily="34" charset="0"/>
              <a:buChar char="-"/>
              <a:tabLst/>
              <a:defRPr/>
            </a:pPr>
            <a:r>
              <a:rPr kumimoji="0" lang="en-US" sz="2400" b="0" i="0" u="none" strike="noStrike" kern="1200" cap="none" spc="0" normalizeH="0" baseline="0" noProof="0">
                <a:ln>
                  <a:noFill/>
                </a:ln>
                <a:solidFill>
                  <a:srgbClr val="233845"/>
                </a:solidFill>
                <a:effectLst/>
                <a:uLnTx/>
                <a:uFillTx/>
                <a:latin typeface="Segoe UI"/>
                <a:ea typeface="+mn-ea"/>
                <a:cs typeface="+mn-cs"/>
              </a:rPr>
              <a:t>Critical facilities and infrastructure</a:t>
            </a:r>
          </a:p>
          <a:p>
            <a:pPr marL="360000" marR="0" lvl="1" indent="-180000" algn="l" defTabSz="914377" rtl="0" eaLnBrk="1" fontAlgn="auto" latinLnBrk="0" hangingPunct="1">
              <a:lnSpc>
                <a:spcPct val="100000"/>
              </a:lnSpc>
              <a:spcBef>
                <a:spcPts val="600"/>
              </a:spcBef>
              <a:spcAft>
                <a:spcPts val="0"/>
              </a:spcAft>
              <a:buClrTx/>
              <a:buSzTx/>
              <a:buFont typeface="Segoe UI" panose="020B0502040204020203" pitchFamily="34" charset="0"/>
              <a:buChar char="-"/>
              <a:tabLst/>
              <a:defRPr/>
            </a:pPr>
            <a:r>
              <a:rPr kumimoji="0" lang="en-US" sz="2400" b="0" i="0" u="none" strike="noStrike" kern="1200" cap="none" spc="0" normalizeH="0" baseline="0" noProof="0">
                <a:ln>
                  <a:noFill/>
                </a:ln>
                <a:solidFill>
                  <a:srgbClr val="233845"/>
                </a:solidFill>
                <a:effectLst/>
                <a:uLnTx/>
                <a:uFillTx/>
                <a:latin typeface="Segoe UI"/>
                <a:ea typeface="+mn-ea"/>
                <a:cs typeface="+mn-cs"/>
              </a:rPr>
              <a:t>Economy</a:t>
            </a:r>
          </a:p>
          <a:p>
            <a:pPr marL="360000" marR="0" lvl="1" indent="-180000" algn="l" defTabSz="914377" rtl="0" eaLnBrk="1" fontAlgn="auto" latinLnBrk="0" hangingPunct="1">
              <a:lnSpc>
                <a:spcPct val="100000"/>
              </a:lnSpc>
              <a:spcBef>
                <a:spcPts val="600"/>
              </a:spcBef>
              <a:spcAft>
                <a:spcPts val="0"/>
              </a:spcAft>
              <a:buClrTx/>
              <a:buSzTx/>
              <a:buFont typeface="Segoe UI" panose="020B0502040204020203" pitchFamily="34" charset="0"/>
              <a:buChar char="-"/>
              <a:tabLst/>
              <a:defRPr/>
            </a:pPr>
            <a:r>
              <a:rPr kumimoji="0" lang="en-US" sz="2400" b="0" i="0" u="none" strike="noStrike" kern="1200" cap="none" spc="0" normalizeH="0" baseline="0" noProof="0">
                <a:ln>
                  <a:noFill/>
                </a:ln>
                <a:solidFill>
                  <a:srgbClr val="233845"/>
                </a:solidFill>
                <a:effectLst/>
                <a:uLnTx/>
                <a:uFillTx/>
                <a:latin typeface="Segoe UI"/>
                <a:ea typeface="+mn-ea"/>
                <a:cs typeface="+mn-cs"/>
              </a:rPr>
              <a:t>Environment and cultural resources</a:t>
            </a:r>
          </a:p>
          <a:p>
            <a:pPr marL="360000" marR="0" lvl="1" indent="-180000" algn="l" defTabSz="914377" rtl="0" eaLnBrk="1" fontAlgn="auto" latinLnBrk="0" hangingPunct="1">
              <a:lnSpc>
                <a:spcPct val="100000"/>
              </a:lnSpc>
              <a:spcBef>
                <a:spcPts val="600"/>
              </a:spcBef>
              <a:spcAft>
                <a:spcPts val="0"/>
              </a:spcAft>
              <a:buClrTx/>
              <a:buSzTx/>
              <a:buFont typeface="Segoe UI" panose="020B0502040204020203" pitchFamily="34" charset="0"/>
              <a:buChar char="-"/>
              <a:tabLst/>
              <a:defRPr/>
            </a:pPr>
            <a:r>
              <a:rPr kumimoji="0" lang="en-US" sz="2400" b="0" i="0" u="none" strike="noStrike" kern="1200" cap="none" spc="0" normalizeH="0" baseline="0" noProof="0">
                <a:ln>
                  <a:noFill/>
                </a:ln>
                <a:solidFill>
                  <a:srgbClr val="233845"/>
                </a:solidFill>
                <a:effectLst/>
                <a:uLnTx/>
                <a:uFillTx/>
                <a:latin typeface="Segoe UI"/>
                <a:ea typeface="+mn-ea"/>
                <a:cs typeface="+mn-cs"/>
              </a:rPr>
              <a:t>Development trends</a:t>
            </a:r>
          </a:p>
          <a:p>
            <a:pPr marL="180000" marR="0" lvl="0" indent="-1800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33845"/>
                </a:solidFill>
                <a:effectLst/>
                <a:uLnTx/>
                <a:uFillTx/>
                <a:latin typeface="Segoe UI"/>
                <a:ea typeface="+mn-ea"/>
                <a:cs typeface="+mn-cs"/>
              </a:rPr>
              <a:t>Risk summary and significance by jurisdiction</a:t>
            </a:r>
          </a:p>
          <a:p>
            <a:pPr marL="180000" marR="0" lvl="0" indent="-1800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233845"/>
              </a:solidFill>
              <a:effectLst/>
              <a:uLnTx/>
              <a:uFillTx/>
              <a:latin typeface="Segoe UI"/>
              <a:ea typeface="+mn-ea"/>
              <a:cs typeface="+mn-cs"/>
            </a:endParaRPr>
          </a:p>
        </p:txBody>
      </p:sp>
      <p:pic>
        <p:nvPicPr>
          <p:cNvPr id="7" name="Picture 6" descr="A picture containing diagram&#10;&#10;Description automatically generated">
            <a:extLst>
              <a:ext uri="{FF2B5EF4-FFF2-40B4-BE49-F238E27FC236}">
                <a16:creationId xmlns:a16="http://schemas.microsoft.com/office/drawing/2014/main" id="{19CF1066-9F45-C16B-1846-FAB99D329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140314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E547FCCD-7C7C-4EBE-9321-20FB4A1A67F1}"/>
              </a:ext>
            </a:extLst>
          </p:cNvPr>
          <p:cNvSpPr txBox="1">
            <a:spLocks/>
          </p:cNvSpPr>
          <p:nvPr/>
        </p:nvSpPr>
        <p:spPr>
          <a:xfrm>
            <a:off x="626207" y="1771862"/>
            <a:ext cx="9422568" cy="4935217"/>
          </a:xfrm>
          <a:prstGeom prst="rect">
            <a:avLst/>
          </a:prstGeom>
        </p:spPr>
        <p:txBody>
          <a:bodyPr>
            <a:norm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377" rtl="0" eaLnBrk="1" fontAlgn="auto" latinLnBrk="0" hangingPunct="1">
              <a:lnSpc>
                <a:spcPct val="2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233845"/>
                </a:solidFill>
                <a:effectLst/>
                <a:uLnTx/>
                <a:uFillTx/>
                <a:latin typeface="Segoe UI"/>
                <a:ea typeface="+mn-ea"/>
                <a:cs typeface="+mn-cs"/>
              </a:rPr>
              <a:t>Introductions</a:t>
            </a:r>
          </a:p>
          <a:p>
            <a:pPr marL="457200" marR="0" lvl="0" indent="-457200" algn="l" defTabSz="914377" rtl="0" eaLnBrk="1" fontAlgn="auto" latinLnBrk="0" hangingPunct="1">
              <a:lnSpc>
                <a:spcPct val="2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233845"/>
                </a:solidFill>
                <a:effectLst/>
                <a:uLnTx/>
                <a:uFillTx/>
                <a:latin typeface="Segoe UI"/>
                <a:ea typeface="+mn-ea"/>
                <a:cs typeface="+mn-cs"/>
              </a:rPr>
              <a:t>Review of the hazard mitigation planning process</a:t>
            </a:r>
          </a:p>
          <a:p>
            <a:pPr marL="457200" marR="0" lvl="0" indent="-457200" algn="l" defTabSz="914377" rtl="0" eaLnBrk="1" fontAlgn="auto" latinLnBrk="0" hangingPunct="1">
              <a:lnSpc>
                <a:spcPct val="200000"/>
              </a:lnSpc>
              <a:spcBef>
                <a:spcPts val="600"/>
              </a:spcBef>
              <a:spcAft>
                <a:spcPts val="0"/>
              </a:spcAft>
              <a:buClrTx/>
              <a:buSzTx/>
              <a:buFont typeface="+mj-lt"/>
              <a:buAutoNum type="arabicPeriod"/>
              <a:tabLst/>
              <a:defRPr/>
            </a:pPr>
            <a:r>
              <a:rPr lang="en-US" sz="2000">
                <a:solidFill>
                  <a:srgbClr val="233845"/>
                </a:solidFill>
                <a:latin typeface="Segoe UI"/>
              </a:rPr>
              <a:t>Public survey results</a:t>
            </a:r>
            <a:endParaRPr kumimoji="0" lang="en-US" sz="2000" b="0" i="0" u="none" strike="noStrike" kern="1200" cap="none" spc="0" normalizeH="0" baseline="0" noProof="0">
              <a:ln>
                <a:noFill/>
              </a:ln>
              <a:solidFill>
                <a:srgbClr val="233845"/>
              </a:solidFill>
              <a:effectLst/>
              <a:uLnTx/>
              <a:uFillTx/>
              <a:latin typeface="Segoe UI"/>
              <a:ea typeface="+mn-ea"/>
              <a:cs typeface="+mn-cs"/>
            </a:endParaRPr>
          </a:p>
          <a:p>
            <a:pPr marL="457200" marR="0" lvl="0" indent="-457200" algn="l" defTabSz="914377" rtl="0" eaLnBrk="1" fontAlgn="auto" latinLnBrk="0" hangingPunct="1">
              <a:lnSpc>
                <a:spcPct val="2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233845"/>
                </a:solidFill>
                <a:effectLst/>
                <a:uLnTx/>
                <a:uFillTx/>
                <a:latin typeface="Segoe UI"/>
                <a:ea typeface="+mn-ea"/>
                <a:cs typeface="+mn-cs"/>
              </a:rPr>
              <a:t>Hazard identification and risk assessment update review and highlights</a:t>
            </a:r>
          </a:p>
          <a:p>
            <a:pPr marL="457200" marR="0" lvl="0" indent="-457200" algn="l" defTabSz="914377" rtl="0" eaLnBrk="1" fontAlgn="auto" latinLnBrk="0" hangingPunct="1">
              <a:lnSpc>
                <a:spcPct val="200000"/>
              </a:lnSpc>
              <a:spcBef>
                <a:spcPts val="600"/>
              </a:spcBef>
              <a:spcAft>
                <a:spcPts val="0"/>
              </a:spcAft>
              <a:buClrTx/>
              <a:buSzTx/>
              <a:buFont typeface="+mj-lt"/>
              <a:buAutoNum type="arabicPeriod"/>
              <a:tabLst/>
              <a:defRPr/>
            </a:pPr>
            <a:r>
              <a:rPr lang="en-US" sz="2000">
                <a:solidFill>
                  <a:srgbClr val="233845"/>
                </a:solidFill>
                <a:latin typeface="Segoe UI"/>
              </a:rPr>
              <a:t>Goals review and </a:t>
            </a:r>
            <a:r>
              <a:rPr kumimoji="0" lang="en-US" sz="2000" b="0" i="0" u="none" strike="noStrike" kern="1200" cap="none" spc="0" normalizeH="0" baseline="0" noProof="0">
                <a:ln>
                  <a:noFill/>
                </a:ln>
                <a:solidFill>
                  <a:srgbClr val="233845"/>
                </a:solidFill>
                <a:effectLst/>
                <a:uLnTx/>
                <a:uFillTx/>
                <a:latin typeface="Segoe UI"/>
                <a:ea typeface="+mn-ea"/>
                <a:cs typeface="+mn-cs"/>
              </a:rPr>
              <a:t>mitigation strategy update needs</a:t>
            </a:r>
          </a:p>
          <a:p>
            <a:pPr marL="457200" marR="0" lvl="0" indent="-457200" algn="l" defTabSz="914377" rtl="0" eaLnBrk="1" fontAlgn="auto" latinLnBrk="0" hangingPunct="1">
              <a:lnSpc>
                <a:spcPct val="2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233845"/>
                </a:solidFill>
                <a:effectLst/>
                <a:uLnTx/>
                <a:uFillTx/>
                <a:latin typeface="Segoe UI"/>
                <a:ea typeface="+mn-ea"/>
                <a:cs typeface="+mn-cs"/>
              </a:rPr>
              <a:t>Next steps</a:t>
            </a:r>
          </a:p>
          <a:p>
            <a:pPr marL="457200" marR="0" lvl="0" indent="-457200" algn="l" defTabSz="914377" rtl="0" eaLnBrk="1" fontAlgn="auto" latinLnBrk="0" hangingPunct="1">
              <a:lnSpc>
                <a:spcPct val="2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233845"/>
                </a:solidFill>
                <a:effectLst/>
                <a:uLnTx/>
                <a:uFillTx/>
                <a:latin typeface="Segoe UI"/>
                <a:ea typeface="+mn-ea"/>
                <a:cs typeface="+mn-cs"/>
              </a:rPr>
              <a:t>Questions and answers </a:t>
            </a:r>
          </a:p>
          <a:p>
            <a:pPr marL="457200" marR="0" lvl="0" indent="-457200" algn="l" defTabSz="914377" rtl="0" eaLnBrk="1" fontAlgn="auto" latinLnBrk="0" hangingPunct="1">
              <a:lnSpc>
                <a:spcPct val="200000"/>
              </a:lnSpc>
              <a:spcBef>
                <a:spcPts val="60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233845"/>
              </a:solidFill>
              <a:effectLst/>
              <a:uLnTx/>
              <a:uFillTx/>
              <a:latin typeface="Segoe UI"/>
              <a:ea typeface="+mn-ea"/>
              <a:cs typeface="+mn-cs"/>
            </a:endParaRPr>
          </a:p>
        </p:txBody>
      </p:sp>
      <p:sp>
        <p:nvSpPr>
          <p:cNvPr id="9" name="Text Placeholder 2">
            <a:extLst>
              <a:ext uri="{FF2B5EF4-FFF2-40B4-BE49-F238E27FC236}">
                <a16:creationId xmlns:a16="http://schemas.microsoft.com/office/drawing/2014/main" id="{380247C0-CFD8-40DC-BD20-D7B8898F94DE}"/>
              </a:ext>
            </a:extLst>
          </p:cNvPr>
          <p:cNvSpPr txBox="1">
            <a:spLocks/>
          </p:cNvSpPr>
          <p:nvPr/>
        </p:nvSpPr>
        <p:spPr>
          <a:xfrm>
            <a:off x="626207" y="1383549"/>
            <a:ext cx="8208912" cy="610255"/>
          </a:xfrm>
          <a:prstGeom prst="rect">
            <a:avLst/>
          </a:prstGeom>
        </p:spPr>
        <p:txBody>
          <a:bodyPr vert="horz" lIns="0" tIns="0" rIns="0" bIns="0" rtlCol="0">
            <a:no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0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233845"/>
                </a:solidFill>
                <a:effectLst/>
                <a:uLnTx/>
                <a:uFillTx/>
                <a:latin typeface="Segoe UI" panose="020B0502040204020203" pitchFamily="34" charset="0"/>
                <a:ea typeface="+mn-ea"/>
                <a:cs typeface="+mn-cs"/>
              </a:rPr>
              <a:t>Agenda</a:t>
            </a:r>
          </a:p>
        </p:txBody>
      </p:sp>
    </p:spTree>
    <p:extLst>
      <p:ext uri="{BB962C8B-B14F-4D97-AF65-F5344CB8AC3E}">
        <p14:creationId xmlns:p14="http://schemas.microsoft.com/office/powerpoint/2010/main" val="3551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502455BA-8F90-41E5-98F7-A7FA67001860}"/>
              </a:ext>
            </a:extLst>
          </p:cNvPr>
          <p:cNvSpPr>
            <a:spLocks noGrp="1"/>
          </p:cNvSpPr>
          <p:nvPr>
            <p:ph type="body" sz="quarter" idx="17"/>
          </p:nvPr>
        </p:nvSpPr>
        <p:spPr>
          <a:xfrm>
            <a:off x="2282212" y="1192866"/>
            <a:ext cx="7460098" cy="525255"/>
          </a:xfrm>
        </p:spPr>
        <p:txBody>
          <a:bodyPr>
            <a:normAutofit fontScale="85000" lnSpcReduction="10000"/>
          </a:bodyPr>
          <a:lstStyle/>
          <a:p>
            <a:pPr algn="ctr"/>
            <a:r>
              <a:rPr lang="en-US" sz="2400"/>
              <a:t>The Central Region has had 23 Federal Declarations since 1953</a:t>
            </a:r>
          </a:p>
        </p:txBody>
      </p:sp>
      <p:sp>
        <p:nvSpPr>
          <p:cNvPr id="15" name="Text Placeholder 14">
            <a:extLst>
              <a:ext uri="{FF2B5EF4-FFF2-40B4-BE49-F238E27FC236}">
                <a16:creationId xmlns:a16="http://schemas.microsoft.com/office/drawing/2014/main" id="{56A28F42-1A3C-4787-8FB6-D2AB48E73C37}"/>
              </a:ext>
            </a:extLst>
          </p:cNvPr>
          <p:cNvSpPr>
            <a:spLocks noGrp="1"/>
          </p:cNvSpPr>
          <p:nvPr>
            <p:ph type="body" sz="quarter" idx="13"/>
          </p:nvPr>
        </p:nvSpPr>
        <p:spPr>
          <a:xfrm>
            <a:off x="623393" y="382394"/>
            <a:ext cx="10945216" cy="498598"/>
          </a:xfrm>
        </p:spPr>
        <p:txBody>
          <a:bodyPr vert="horz" wrap="square" lIns="0" tIns="0" rIns="0" bIns="0" rtlCol="0" anchor="t" anchorCtr="0">
            <a:spAutoFit/>
          </a:bodyPr>
          <a:lstStyle/>
          <a:p>
            <a:pPr>
              <a:lnSpc>
                <a:spcPct val="90000"/>
              </a:lnSpc>
              <a:spcBef>
                <a:spcPct val="0"/>
              </a:spcBef>
            </a:pPr>
            <a:r>
              <a:rPr lang="en-US" sz="3600" b="1">
                <a:solidFill>
                  <a:schemeClr val="tx1"/>
                </a:solidFill>
                <a:ea typeface="+mj-ea"/>
                <a:cs typeface="+mj-cs"/>
              </a:rPr>
              <a:t>Disaster History</a:t>
            </a:r>
          </a:p>
        </p:txBody>
      </p:sp>
      <p:sp>
        <p:nvSpPr>
          <p:cNvPr id="4" name="Slide Number Placeholder 3">
            <a:extLst>
              <a:ext uri="{FF2B5EF4-FFF2-40B4-BE49-F238E27FC236}">
                <a16:creationId xmlns:a16="http://schemas.microsoft.com/office/drawing/2014/main" id="{7D72A2C7-8802-4FB5-8FB2-69899FDD716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pic>
        <p:nvPicPr>
          <p:cNvPr id="3" name="Picture 2">
            <a:extLst>
              <a:ext uri="{FF2B5EF4-FFF2-40B4-BE49-F238E27FC236}">
                <a16:creationId xmlns:a16="http://schemas.microsoft.com/office/drawing/2014/main" id="{A54418AB-BD32-AE47-A4BD-485CCB6597B5}"/>
              </a:ext>
            </a:extLst>
          </p:cNvPr>
          <p:cNvPicPr>
            <a:picLocks noChangeAspect="1"/>
          </p:cNvPicPr>
          <p:nvPr/>
        </p:nvPicPr>
        <p:blipFill rotWithShape="1">
          <a:blip r:embed="rId2">
            <a:extLst>
              <a:ext uri="{28A0092B-C50C-407E-A947-70E740481C1C}">
                <a14:useLocalDpi xmlns:a14="http://schemas.microsoft.com/office/drawing/2010/main" val="0"/>
              </a:ext>
            </a:extLst>
          </a:blip>
          <a:srcRect l="-146" r="-1408"/>
          <a:stretch/>
        </p:blipFill>
        <p:spPr>
          <a:xfrm>
            <a:off x="2449687" y="1718121"/>
            <a:ext cx="7292623" cy="4744768"/>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EEF20227-02C1-B762-4632-99AC6C4F8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644299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5DECE0-4769-49EC-C5E5-03605042F0C1}"/>
              </a:ext>
            </a:extLst>
          </p:cNvPr>
          <p:cNvSpPr>
            <a:spLocks noGrp="1"/>
          </p:cNvSpPr>
          <p:nvPr>
            <p:ph type="sldNum" sz="quarter" idx="11"/>
          </p:nvPr>
        </p:nvSpPr>
        <p:spPr/>
        <p:txBody>
          <a:bodyPr/>
          <a:lstStyle/>
          <a:p>
            <a:fld id="{3B3120AC-0FB0-4B1F-9EA2-DF78B8AED3C7}" type="slidenum">
              <a:rPr lang="en-GB" smtClean="0"/>
              <a:pPr/>
              <a:t>21</a:t>
            </a:fld>
            <a:endParaRPr lang="en-GB"/>
          </a:p>
        </p:txBody>
      </p:sp>
      <p:graphicFrame>
        <p:nvGraphicFramePr>
          <p:cNvPr id="7" name="Table 6">
            <a:extLst>
              <a:ext uri="{FF2B5EF4-FFF2-40B4-BE49-F238E27FC236}">
                <a16:creationId xmlns:a16="http://schemas.microsoft.com/office/drawing/2014/main" id="{AE186AC3-636D-A3A7-5256-92BE388BFDE8}"/>
              </a:ext>
            </a:extLst>
          </p:cNvPr>
          <p:cNvGraphicFramePr>
            <a:graphicFrameLocks noGrp="1"/>
          </p:cNvGraphicFramePr>
          <p:nvPr>
            <p:extLst>
              <p:ext uri="{D42A27DB-BD31-4B8C-83A1-F6EECF244321}">
                <p14:modId xmlns:p14="http://schemas.microsoft.com/office/powerpoint/2010/main" val="3143416431"/>
              </p:ext>
            </p:extLst>
          </p:nvPr>
        </p:nvGraphicFramePr>
        <p:xfrm>
          <a:off x="2056790" y="346849"/>
          <a:ext cx="9925414" cy="5923326"/>
        </p:xfrm>
        <a:graphic>
          <a:graphicData uri="http://schemas.openxmlformats.org/drawingml/2006/table">
            <a:tbl>
              <a:tblPr firstRow="1" bandRow="1">
                <a:tableStyleId>{5C22544A-7EE6-4342-B048-85BDC9FD1C3A}</a:tableStyleId>
              </a:tblPr>
              <a:tblGrid>
                <a:gridCol w="532974">
                  <a:extLst>
                    <a:ext uri="{9D8B030D-6E8A-4147-A177-3AD203B41FA5}">
                      <a16:colId xmlns:a16="http://schemas.microsoft.com/office/drawing/2014/main" val="3439421705"/>
                    </a:ext>
                  </a:extLst>
                </a:gridCol>
                <a:gridCol w="3460372">
                  <a:extLst>
                    <a:ext uri="{9D8B030D-6E8A-4147-A177-3AD203B41FA5}">
                      <a16:colId xmlns:a16="http://schemas.microsoft.com/office/drawing/2014/main" val="271405787"/>
                    </a:ext>
                  </a:extLst>
                </a:gridCol>
                <a:gridCol w="1264367">
                  <a:extLst>
                    <a:ext uri="{9D8B030D-6E8A-4147-A177-3AD203B41FA5}">
                      <a16:colId xmlns:a16="http://schemas.microsoft.com/office/drawing/2014/main" val="1013210989"/>
                    </a:ext>
                  </a:extLst>
                </a:gridCol>
                <a:gridCol w="4667701">
                  <a:extLst>
                    <a:ext uri="{9D8B030D-6E8A-4147-A177-3AD203B41FA5}">
                      <a16:colId xmlns:a16="http://schemas.microsoft.com/office/drawing/2014/main" val="4024883556"/>
                    </a:ext>
                  </a:extLst>
                </a:gridCol>
              </a:tblGrid>
              <a:tr h="376811">
                <a:tc>
                  <a:txBody>
                    <a:bodyPr/>
                    <a:lstStyle/>
                    <a:p>
                      <a:pPr algn="ctr"/>
                      <a:r>
                        <a:rPr lang="en-US" sz="1000" dirty="0"/>
                        <a:t>Year</a:t>
                      </a:r>
                    </a:p>
                  </a:txBody>
                  <a:tcPr anchor="ctr"/>
                </a:tc>
                <a:tc>
                  <a:txBody>
                    <a:bodyPr/>
                    <a:lstStyle/>
                    <a:p>
                      <a:pPr algn="ctr"/>
                      <a:r>
                        <a:rPr lang="en-US" sz="1000"/>
                        <a:t>Declaration Title</a:t>
                      </a:r>
                    </a:p>
                  </a:txBody>
                  <a:tcPr anchor="ctr"/>
                </a:tc>
                <a:tc>
                  <a:txBody>
                    <a:bodyPr/>
                    <a:lstStyle/>
                    <a:p>
                      <a:pPr algn="ctr"/>
                      <a:r>
                        <a:rPr lang="en-US" sz="1000"/>
                        <a:t>Disaster Number</a:t>
                      </a:r>
                    </a:p>
                  </a:txBody>
                  <a:tcPr anchor="ctr"/>
                </a:tc>
                <a:tc>
                  <a:txBody>
                    <a:bodyPr/>
                    <a:lstStyle/>
                    <a:p>
                      <a:pPr algn="ctr"/>
                      <a:r>
                        <a:rPr lang="en-US" sz="1000"/>
                        <a:t>Area Impacted</a:t>
                      </a:r>
                    </a:p>
                  </a:txBody>
                  <a:tcPr anchor="ctr"/>
                </a:tc>
                <a:extLst>
                  <a:ext uri="{0D108BD9-81ED-4DB2-BD59-A6C34878D82A}">
                    <a16:rowId xmlns:a16="http://schemas.microsoft.com/office/drawing/2014/main" val="3598689609"/>
                  </a:ext>
                </a:extLst>
              </a:tr>
              <a:tr h="236602">
                <a:tc>
                  <a:txBody>
                    <a:bodyPr/>
                    <a:lstStyle/>
                    <a:p>
                      <a:pPr fontAlgn="t"/>
                      <a:r>
                        <a:rPr lang="en-US" sz="1000">
                          <a:effectLst/>
                        </a:rPr>
                        <a:t>1974</a:t>
                      </a:r>
                    </a:p>
                  </a:txBody>
                  <a:tcPr marL="57150" marR="57150" marT="38100" marB="38100"/>
                </a:tc>
                <a:tc>
                  <a:txBody>
                    <a:bodyPr/>
                    <a:lstStyle/>
                    <a:p>
                      <a:pPr fontAlgn="t"/>
                      <a:r>
                        <a:rPr lang="en-US" sz="1000">
                          <a:effectLst/>
                        </a:rPr>
                        <a:t>SEVERE STORMS, FLOODING &amp; LANDSLIDES</a:t>
                      </a:r>
                    </a:p>
                  </a:txBody>
                  <a:tcPr marL="57150" marR="57150" marT="38100" marB="38100"/>
                </a:tc>
                <a:tc>
                  <a:txBody>
                    <a:bodyPr/>
                    <a:lstStyle/>
                    <a:p>
                      <a:pPr fontAlgn="t"/>
                      <a:r>
                        <a:rPr lang="en-US" sz="1000">
                          <a:effectLst/>
                        </a:rPr>
                        <a:t>DR-417-MT</a:t>
                      </a:r>
                    </a:p>
                  </a:txBody>
                  <a:tcPr marL="57150" marR="57150" marT="38100" marB="38100"/>
                </a:tc>
                <a:tc>
                  <a:txBody>
                    <a:bodyPr/>
                    <a:lstStyle/>
                    <a:p>
                      <a:pPr fontAlgn="t"/>
                      <a:r>
                        <a:rPr lang="en-US" sz="1000">
                          <a:effectLst/>
                        </a:rPr>
                        <a:t>Glacier</a:t>
                      </a:r>
                    </a:p>
                  </a:txBody>
                  <a:tcPr marL="57150" marR="57150" marT="38100" marB="38100"/>
                </a:tc>
                <a:extLst>
                  <a:ext uri="{0D108BD9-81ED-4DB2-BD59-A6C34878D82A}">
                    <a16:rowId xmlns:a16="http://schemas.microsoft.com/office/drawing/2014/main" val="205887163"/>
                  </a:ext>
                </a:extLst>
              </a:tr>
              <a:tr h="236602">
                <a:tc>
                  <a:txBody>
                    <a:bodyPr/>
                    <a:lstStyle/>
                    <a:p>
                      <a:pPr fontAlgn="t"/>
                      <a:r>
                        <a:rPr lang="en-US" sz="1000">
                          <a:effectLst/>
                        </a:rPr>
                        <a:t>1975</a:t>
                      </a:r>
                    </a:p>
                  </a:txBody>
                  <a:tcPr marL="57150" marR="57150" marT="38100" marB="38100"/>
                </a:tc>
                <a:tc>
                  <a:txBody>
                    <a:bodyPr/>
                    <a:lstStyle/>
                    <a:p>
                      <a:pPr fontAlgn="t"/>
                      <a:r>
                        <a:rPr lang="en-US" sz="1000">
                          <a:effectLst/>
                        </a:rPr>
                        <a:t>RAINS, SHOWMELT, STORMS &amp; FLOODING</a:t>
                      </a:r>
                    </a:p>
                  </a:txBody>
                  <a:tcPr marL="57150" marR="57150" marT="38100" marB="38100"/>
                </a:tc>
                <a:tc>
                  <a:txBody>
                    <a:bodyPr/>
                    <a:lstStyle/>
                    <a:p>
                      <a:pPr fontAlgn="t"/>
                      <a:r>
                        <a:rPr lang="en-US" sz="1000">
                          <a:effectLst/>
                        </a:rPr>
                        <a:t>DR-472-MT</a:t>
                      </a:r>
                    </a:p>
                  </a:txBody>
                  <a:tcPr marL="57150" marR="57150" marT="38100" marB="38100"/>
                </a:tc>
                <a:tc>
                  <a:txBody>
                    <a:bodyPr/>
                    <a:lstStyle/>
                    <a:p>
                      <a:pPr fontAlgn="t"/>
                      <a:r>
                        <a:rPr lang="en-US" sz="1000">
                          <a:effectLst/>
                        </a:rPr>
                        <a:t>Cascade, Fergus, Glacier, Judith Basin, Pondera, Teton, Toole</a:t>
                      </a:r>
                    </a:p>
                  </a:txBody>
                  <a:tcPr marL="57150" marR="57150" marT="38100" marB="38100"/>
                </a:tc>
                <a:extLst>
                  <a:ext uri="{0D108BD9-81ED-4DB2-BD59-A6C34878D82A}">
                    <a16:rowId xmlns:a16="http://schemas.microsoft.com/office/drawing/2014/main" val="3262972907"/>
                  </a:ext>
                </a:extLst>
              </a:tr>
              <a:tr h="236602">
                <a:tc>
                  <a:txBody>
                    <a:bodyPr/>
                    <a:lstStyle/>
                    <a:p>
                      <a:pPr fontAlgn="t"/>
                      <a:r>
                        <a:rPr lang="en-US" sz="1000">
                          <a:effectLst/>
                        </a:rPr>
                        <a:t>1977</a:t>
                      </a:r>
                    </a:p>
                  </a:txBody>
                  <a:tcPr marL="57150" marR="57150" marT="38100" marB="38100"/>
                </a:tc>
                <a:tc>
                  <a:txBody>
                    <a:bodyPr/>
                    <a:lstStyle/>
                    <a:p>
                      <a:pPr fontAlgn="t"/>
                      <a:r>
                        <a:rPr lang="en-US" sz="1000">
                          <a:effectLst/>
                        </a:rPr>
                        <a:t>DROUGHT</a:t>
                      </a:r>
                    </a:p>
                  </a:txBody>
                  <a:tcPr marL="57150" marR="57150" marT="38100" marB="38100"/>
                </a:tc>
                <a:tc>
                  <a:txBody>
                    <a:bodyPr/>
                    <a:lstStyle/>
                    <a:p>
                      <a:pPr fontAlgn="t"/>
                      <a:r>
                        <a:rPr lang="en-US" sz="1000">
                          <a:effectLst/>
                        </a:rPr>
                        <a:t>EM-3050-MT</a:t>
                      </a:r>
                    </a:p>
                  </a:txBody>
                  <a:tcPr marL="57150" marR="57150" marT="38100" marB="38100"/>
                </a:tc>
                <a:tc>
                  <a:txBody>
                    <a:bodyPr/>
                    <a:lstStyle/>
                    <a:p>
                      <a:pPr fontAlgn="t"/>
                      <a:r>
                        <a:rPr lang="en-US" sz="1000">
                          <a:effectLst/>
                        </a:rPr>
                        <a:t>Glacier, Teton</a:t>
                      </a:r>
                    </a:p>
                  </a:txBody>
                  <a:tcPr marL="57150" marR="57150" marT="38100" marB="38100"/>
                </a:tc>
                <a:extLst>
                  <a:ext uri="{0D108BD9-81ED-4DB2-BD59-A6C34878D82A}">
                    <a16:rowId xmlns:a16="http://schemas.microsoft.com/office/drawing/2014/main" val="684429102"/>
                  </a:ext>
                </a:extLst>
              </a:tr>
              <a:tr h="236602">
                <a:tc>
                  <a:txBody>
                    <a:bodyPr/>
                    <a:lstStyle/>
                    <a:p>
                      <a:pPr fontAlgn="t"/>
                      <a:r>
                        <a:rPr lang="en-US" sz="1000">
                          <a:effectLst/>
                        </a:rPr>
                        <a:t>1981</a:t>
                      </a:r>
                    </a:p>
                  </a:txBody>
                  <a:tcPr marL="57150" marR="57150" marT="38100" marB="38100"/>
                </a:tc>
                <a:tc>
                  <a:txBody>
                    <a:bodyPr/>
                    <a:lstStyle/>
                    <a:p>
                      <a:pPr fontAlgn="t"/>
                      <a:r>
                        <a:rPr lang="en-US" sz="1000">
                          <a:effectLst/>
                        </a:rPr>
                        <a:t>SEVERE STORMS &amp; FLOODING</a:t>
                      </a:r>
                    </a:p>
                  </a:txBody>
                  <a:tcPr marL="57150" marR="57150" marT="38100" marB="38100"/>
                </a:tc>
                <a:tc>
                  <a:txBody>
                    <a:bodyPr/>
                    <a:lstStyle/>
                    <a:p>
                      <a:pPr fontAlgn="t"/>
                      <a:r>
                        <a:rPr lang="en-US" sz="1000">
                          <a:effectLst/>
                        </a:rPr>
                        <a:t>DR-640-MT</a:t>
                      </a:r>
                    </a:p>
                  </a:txBody>
                  <a:tcPr marL="57150" marR="57150" marT="38100" marB="38100"/>
                </a:tc>
                <a:tc>
                  <a:txBody>
                    <a:bodyPr/>
                    <a:lstStyle/>
                    <a:p>
                      <a:pPr fontAlgn="t"/>
                      <a:r>
                        <a:rPr lang="en-US" sz="1000">
                          <a:effectLst/>
                        </a:rPr>
                        <a:t>Cascade</a:t>
                      </a:r>
                    </a:p>
                  </a:txBody>
                  <a:tcPr marL="57150" marR="57150" marT="38100" marB="38100"/>
                </a:tc>
                <a:extLst>
                  <a:ext uri="{0D108BD9-81ED-4DB2-BD59-A6C34878D82A}">
                    <a16:rowId xmlns:a16="http://schemas.microsoft.com/office/drawing/2014/main" val="3370380294"/>
                  </a:ext>
                </a:extLst>
              </a:tr>
              <a:tr h="236602">
                <a:tc>
                  <a:txBody>
                    <a:bodyPr/>
                    <a:lstStyle/>
                    <a:p>
                      <a:pPr fontAlgn="t"/>
                      <a:r>
                        <a:rPr lang="en-US" sz="1000">
                          <a:effectLst/>
                        </a:rPr>
                        <a:t>1986</a:t>
                      </a:r>
                    </a:p>
                  </a:txBody>
                  <a:tcPr marL="57150" marR="57150" marT="38100" marB="38100"/>
                </a:tc>
                <a:tc>
                  <a:txBody>
                    <a:bodyPr/>
                    <a:lstStyle/>
                    <a:p>
                      <a:pPr fontAlgn="t"/>
                      <a:r>
                        <a:rPr lang="en-US" sz="1000">
                          <a:effectLst/>
                        </a:rPr>
                        <a:t>HEAVY RAINS, LANDSLIDES &amp; FLOODING</a:t>
                      </a:r>
                    </a:p>
                  </a:txBody>
                  <a:tcPr marL="57150" marR="57150" marT="38100" marB="38100"/>
                </a:tc>
                <a:tc>
                  <a:txBody>
                    <a:bodyPr/>
                    <a:lstStyle/>
                    <a:p>
                      <a:pPr fontAlgn="t"/>
                      <a:r>
                        <a:rPr lang="en-US" sz="1000">
                          <a:effectLst/>
                        </a:rPr>
                        <a:t>DR-761-MT</a:t>
                      </a:r>
                    </a:p>
                  </a:txBody>
                  <a:tcPr marL="57150" marR="57150" marT="38100" marB="38100"/>
                </a:tc>
                <a:tc>
                  <a:txBody>
                    <a:bodyPr/>
                    <a:lstStyle/>
                    <a:p>
                      <a:pPr fontAlgn="t"/>
                      <a:r>
                        <a:rPr lang="en-US" sz="1000">
                          <a:effectLst/>
                        </a:rPr>
                        <a:t>Chouteau, Fergus, Glacier, Liberty, Petroleum, Phillips, Pondera, Teton, Toole</a:t>
                      </a:r>
                    </a:p>
                  </a:txBody>
                  <a:tcPr marL="57150" marR="57150" marT="38100" marB="38100"/>
                </a:tc>
                <a:extLst>
                  <a:ext uri="{0D108BD9-81ED-4DB2-BD59-A6C34878D82A}">
                    <a16:rowId xmlns:a16="http://schemas.microsoft.com/office/drawing/2014/main" val="1796438579"/>
                  </a:ext>
                </a:extLst>
              </a:tr>
              <a:tr h="236602">
                <a:tc>
                  <a:txBody>
                    <a:bodyPr/>
                    <a:lstStyle/>
                    <a:p>
                      <a:pPr fontAlgn="t"/>
                      <a:r>
                        <a:rPr lang="en-US" sz="1000">
                          <a:effectLst/>
                        </a:rPr>
                        <a:t>1986</a:t>
                      </a:r>
                    </a:p>
                  </a:txBody>
                  <a:tcPr marL="57150" marR="57150" marT="38100" marB="38100"/>
                </a:tc>
                <a:tc>
                  <a:txBody>
                    <a:bodyPr/>
                    <a:lstStyle/>
                    <a:p>
                      <a:pPr fontAlgn="t"/>
                      <a:r>
                        <a:rPr lang="en-US" sz="1000">
                          <a:effectLst/>
                        </a:rPr>
                        <a:t>SEVERE STORMS &amp; FLOODING</a:t>
                      </a:r>
                    </a:p>
                  </a:txBody>
                  <a:tcPr marL="57150" marR="57150" marT="38100" marB="38100"/>
                </a:tc>
                <a:tc>
                  <a:txBody>
                    <a:bodyPr/>
                    <a:lstStyle/>
                    <a:p>
                      <a:pPr fontAlgn="t"/>
                      <a:r>
                        <a:rPr lang="en-US" sz="1000">
                          <a:effectLst/>
                        </a:rPr>
                        <a:t>DR-777-MT</a:t>
                      </a:r>
                    </a:p>
                  </a:txBody>
                  <a:tcPr marL="57150" marR="57150" marT="38100" marB="38100"/>
                </a:tc>
                <a:tc>
                  <a:txBody>
                    <a:bodyPr/>
                    <a:lstStyle/>
                    <a:p>
                      <a:pPr fontAlgn="t"/>
                      <a:r>
                        <a:rPr lang="en-US" sz="1000">
                          <a:effectLst/>
                        </a:rPr>
                        <a:t>Blaine, Hill, Phillips</a:t>
                      </a:r>
                    </a:p>
                  </a:txBody>
                  <a:tcPr marL="57150" marR="57150" marT="38100" marB="38100"/>
                </a:tc>
                <a:extLst>
                  <a:ext uri="{0D108BD9-81ED-4DB2-BD59-A6C34878D82A}">
                    <a16:rowId xmlns:a16="http://schemas.microsoft.com/office/drawing/2014/main" val="3420179912"/>
                  </a:ext>
                </a:extLst>
              </a:tr>
              <a:tr h="236602">
                <a:tc>
                  <a:txBody>
                    <a:bodyPr/>
                    <a:lstStyle/>
                    <a:p>
                      <a:pPr fontAlgn="t"/>
                      <a:r>
                        <a:rPr lang="en-US" sz="1000">
                          <a:effectLst/>
                        </a:rPr>
                        <a:t>1996</a:t>
                      </a:r>
                    </a:p>
                  </a:txBody>
                  <a:tcPr marL="57150" marR="57150" marT="38100" marB="38100"/>
                </a:tc>
                <a:tc>
                  <a:txBody>
                    <a:bodyPr/>
                    <a:lstStyle/>
                    <a:p>
                      <a:pPr fontAlgn="t"/>
                      <a:r>
                        <a:rPr lang="en-US" sz="1000">
                          <a:effectLst/>
                        </a:rPr>
                        <a:t>SEVERE STORMS, FLOODING, AND ICE JAMS</a:t>
                      </a:r>
                    </a:p>
                  </a:txBody>
                  <a:tcPr marL="57150" marR="57150" marT="38100" marB="38100"/>
                </a:tc>
                <a:tc>
                  <a:txBody>
                    <a:bodyPr/>
                    <a:lstStyle/>
                    <a:p>
                      <a:pPr fontAlgn="t"/>
                      <a:r>
                        <a:rPr lang="en-US" sz="1000">
                          <a:effectLst/>
                        </a:rPr>
                        <a:t>DR-1105-MT</a:t>
                      </a:r>
                    </a:p>
                  </a:txBody>
                  <a:tcPr marL="57150" marR="57150" marT="38100" marB="38100"/>
                </a:tc>
                <a:tc>
                  <a:txBody>
                    <a:bodyPr/>
                    <a:lstStyle/>
                    <a:p>
                      <a:pPr fontAlgn="t"/>
                      <a:r>
                        <a:rPr lang="en-US" sz="1000">
                          <a:effectLst/>
                        </a:rPr>
                        <a:t>Chouteau</a:t>
                      </a:r>
                    </a:p>
                  </a:txBody>
                  <a:tcPr marL="57150" marR="57150" marT="38100" marB="38100"/>
                </a:tc>
                <a:extLst>
                  <a:ext uri="{0D108BD9-81ED-4DB2-BD59-A6C34878D82A}">
                    <a16:rowId xmlns:a16="http://schemas.microsoft.com/office/drawing/2014/main" val="881182260"/>
                  </a:ext>
                </a:extLst>
              </a:tr>
              <a:tr h="236602">
                <a:tc>
                  <a:txBody>
                    <a:bodyPr/>
                    <a:lstStyle/>
                    <a:p>
                      <a:pPr fontAlgn="t"/>
                      <a:r>
                        <a:rPr lang="en-US" sz="1000">
                          <a:effectLst/>
                        </a:rPr>
                        <a:t>1996</a:t>
                      </a:r>
                    </a:p>
                  </a:txBody>
                  <a:tcPr marL="57150" marR="57150" marT="38100" marB="38100"/>
                </a:tc>
                <a:tc>
                  <a:txBody>
                    <a:bodyPr/>
                    <a:lstStyle/>
                    <a:p>
                      <a:pPr fontAlgn="t"/>
                      <a:r>
                        <a:rPr lang="en-US" sz="1000">
                          <a:effectLst/>
                        </a:rPr>
                        <a:t>SEVERE STORMS, FLOODING, ICE JAMS, SOIL SATURATION</a:t>
                      </a:r>
                    </a:p>
                  </a:txBody>
                  <a:tcPr marL="57150" marR="57150" marT="38100" marB="38100"/>
                </a:tc>
                <a:tc>
                  <a:txBody>
                    <a:bodyPr/>
                    <a:lstStyle/>
                    <a:p>
                      <a:pPr fontAlgn="t"/>
                      <a:r>
                        <a:rPr lang="en-US" sz="1000">
                          <a:effectLst/>
                        </a:rPr>
                        <a:t>DR-1113-MT</a:t>
                      </a:r>
                    </a:p>
                  </a:txBody>
                  <a:tcPr marL="57150" marR="57150" marT="38100" marB="38100"/>
                </a:tc>
                <a:tc>
                  <a:txBody>
                    <a:bodyPr/>
                    <a:lstStyle/>
                    <a:p>
                      <a:pPr fontAlgn="t"/>
                      <a:r>
                        <a:rPr lang="en-US" sz="1000">
                          <a:effectLst/>
                        </a:rPr>
                        <a:t>Blaine, Hill, Liberty, Toole, Phillips</a:t>
                      </a:r>
                    </a:p>
                  </a:txBody>
                  <a:tcPr marL="57150" marR="57150" marT="38100" marB="38100"/>
                </a:tc>
                <a:extLst>
                  <a:ext uri="{0D108BD9-81ED-4DB2-BD59-A6C34878D82A}">
                    <a16:rowId xmlns:a16="http://schemas.microsoft.com/office/drawing/2014/main" val="2613983527"/>
                  </a:ext>
                </a:extLst>
              </a:tr>
              <a:tr h="236602">
                <a:tc>
                  <a:txBody>
                    <a:bodyPr/>
                    <a:lstStyle/>
                    <a:p>
                      <a:pPr fontAlgn="t"/>
                      <a:r>
                        <a:rPr lang="en-US" sz="1000">
                          <a:effectLst/>
                        </a:rPr>
                        <a:t>1997</a:t>
                      </a:r>
                    </a:p>
                  </a:txBody>
                  <a:tcPr marL="57150" marR="57150" marT="38100" marB="38100"/>
                </a:tc>
                <a:tc>
                  <a:txBody>
                    <a:bodyPr/>
                    <a:lstStyle/>
                    <a:p>
                      <a:pPr fontAlgn="t"/>
                      <a:r>
                        <a:rPr lang="en-US" sz="1000">
                          <a:effectLst/>
                        </a:rPr>
                        <a:t>SEVERE STORMS,ICE JAMS, SNOW MELT, FLOODING</a:t>
                      </a:r>
                    </a:p>
                  </a:txBody>
                  <a:tcPr marL="57150" marR="57150" marT="38100" marB="38100"/>
                </a:tc>
                <a:tc>
                  <a:txBody>
                    <a:bodyPr/>
                    <a:lstStyle/>
                    <a:p>
                      <a:pPr fontAlgn="t"/>
                      <a:r>
                        <a:rPr lang="en-US" sz="1000">
                          <a:effectLst/>
                        </a:rPr>
                        <a:t>DR-1183-MT</a:t>
                      </a:r>
                    </a:p>
                  </a:txBody>
                  <a:tcPr marL="57150" marR="57150" marT="38100" marB="38100"/>
                </a:tc>
                <a:tc>
                  <a:txBody>
                    <a:bodyPr/>
                    <a:lstStyle/>
                    <a:p>
                      <a:pPr fontAlgn="t"/>
                      <a:r>
                        <a:rPr lang="en-US" sz="1000">
                          <a:effectLst/>
                        </a:rPr>
                        <a:t>Judith Basin</a:t>
                      </a:r>
                    </a:p>
                  </a:txBody>
                  <a:tcPr marL="57150" marR="57150" marT="38100" marB="38100"/>
                </a:tc>
                <a:extLst>
                  <a:ext uri="{0D108BD9-81ED-4DB2-BD59-A6C34878D82A}">
                    <a16:rowId xmlns:a16="http://schemas.microsoft.com/office/drawing/2014/main" val="2402781406"/>
                  </a:ext>
                </a:extLst>
              </a:tr>
              <a:tr h="236602">
                <a:tc>
                  <a:txBody>
                    <a:bodyPr/>
                    <a:lstStyle/>
                    <a:p>
                      <a:pPr fontAlgn="t"/>
                      <a:r>
                        <a:rPr lang="en-US" sz="1000">
                          <a:effectLst/>
                        </a:rPr>
                        <a:t>2000</a:t>
                      </a:r>
                    </a:p>
                  </a:txBody>
                  <a:tcPr marL="57150" marR="57150" marT="38100" marB="38100"/>
                </a:tc>
                <a:tc>
                  <a:txBody>
                    <a:bodyPr/>
                    <a:lstStyle/>
                    <a:p>
                      <a:pPr fontAlgn="t"/>
                      <a:r>
                        <a:rPr lang="en-US" sz="1000">
                          <a:effectLst/>
                        </a:rPr>
                        <a:t>WILDFIRES</a:t>
                      </a:r>
                    </a:p>
                  </a:txBody>
                  <a:tcPr marL="57150" marR="57150" marT="38100" marB="38100"/>
                </a:tc>
                <a:tc>
                  <a:txBody>
                    <a:bodyPr/>
                    <a:lstStyle/>
                    <a:p>
                      <a:pPr fontAlgn="t"/>
                      <a:r>
                        <a:rPr lang="en-US" sz="1000">
                          <a:effectLst/>
                        </a:rPr>
                        <a:t>DR-1340-MT</a:t>
                      </a:r>
                    </a:p>
                  </a:txBody>
                  <a:tcPr marL="57150" marR="57150" marT="38100" marB="38100"/>
                </a:tc>
                <a:tc>
                  <a:txBody>
                    <a:bodyPr/>
                    <a:lstStyle/>
                    <a:p>
                      <a:pPr fontAlgn="t"/>
                      <a:r>
                        <a:rPr lang="en-US" sz="1000">
                          <a:effectLst/>
                        </a:rPr>
                        <a:t>All counties in Central Region</a:t>
                      </a:r>
                    </a:p>
                  </a:txBody>
                  <a:tcPr marL="57150" marR="57150" marT="38100" marB="38100"/>
                </a:tc>
                <a:extLst>
                  <a:ext uri="{0D108BD9-81ED-4DB2-BD59-A6C34878D82A}">
                    <a16:rowId xmlns:a16="http://schemas.microsoft.com/office/drawing/2014/main" val="2592531123"/>
                  </a:ext>
                </a:extLst>
              </a:tr>
              <a:tr h="236602">
                <a:tc>
                  <a:txBody>
                    <a:bodyPr/>
                    <a:lstStyle/>
                    <a:p>
                      <a:pPr fontAlgn="t"/>
                      <a:r>
                        <a:rPr lang="en-US" sz="1000">
                          <a:effectLst/>
                        </a:rPr>
                        <a:t>2002</a:t>
                      </a:r>
                    </a:p>
                  </a:txBody>
                  <a:tcPr marL="57150" marR="57150" marT="38100" marB="38100"/>
                </a:tc>
                <a:tc>
                  <a:txBody>
                    <a:bodyPr/>
                    <a:lstStyle/>
                    <a:p>
                      <a:pPr fontAlgn="t"/>
                      <a:r>
                        <a:rPr lang="en-US" sz="1000">
                          <a:effectLst/>
                        </a:rPr>
                        <a:t>SEVERE STORMS AND FLOODING</a:t>
                      </a:r>
                    </a:p>
                  </a:txBody>
                  <a:tcPr marL="57150" marR="57150" marT="38100" marB="38100"/>
                </a:tc>
                <a:tc>
                  <a:txBody>
                    <a:bodyPr/>
                    <a:lstStyle/>
                    <a:p>
                      <a:pPr fontAlgn="t"/>
                      <a:r>
                        <a:rPr lang="en-US" sz="1000">
                          <a:effectLst/>
                        </a:rPr>
                        <a:t>DR-1424-MT</a:t>
                      </a:r>
                    </a:p>
                  </a:txBody>
                  <a:tcPr marL="57150" marR="57150" marT="38100" marB="38100"/>
                </a:tc>
                <a:tc>
                  <a:txBody>
                    <a:bodyPr/>
                    <a:lstStyle/>
                    <a:p>
                      <a:pPr fontAlgn="t"/>
                      <a:r>
                        <a:rPr lang="en-US" sz="1000">
                          <a:effectLst/>
                        </a:rPr>
                        <a:t>Glacier, Liberty, Toole, Hill, Pondera</a:t>
                      </a:r>
                    </a:p>
                  </a:txBody>
                  <a:tcPr marL="57150" marR="57150" marT="38100" marB="38100"/>
                </a:tc>
                <a:extLst>
                  <a:ext uri="{0D108BD9-81ED-4DB2-BD59-A6C34878D82A}">
                    <a16:rowId xmlns:a16="http://schemas.microsoft.com/office/drawing/2014/main" val="2964593193"/>
                  </a:ext>
                </a:extLst>
              </a:tr>
              <a:tr h="236602">
                <a:tc>
                  <a:txBody>
                    <a:bodyPr/>
                    <a:lstStyle/>
                    <a:p>
                      <a:pPr fontAlgn="t"/>
                      <a:r>
                        <a:rPr lang="en-US" sz="1000">
                          <a:effectLst/>
                        </a:rPr>
                        <a:t>2005</a:t>
                      </a:r>
                    </a:p>
                  </a:txBody>
                  <a:tcPr marL="57150" marR="57150" marT="38100" marB="38100"/>
                </a:tc>
                <a:tc>
                  <a:txBody>
                    <a:bodyPr/>
                    <a:lstStyle/>
                    <a:p>
                      <a:pPr fontAlgn="t"/>
                      <a:r>
                        <a:rPr lang="en-US" sz="1000">
                          <a:effectLst/>
                        </a:rPr>
                        <a:t>HURRICANE KATRINA EVACUATION</a:t>
                      </a:r>
                    </a:p>
                  </a:txBody>
                  <a:tcPr marL="57150" marR="57150" marT="38100" marB="38100"/>
                </a:tc>
                <a:tc>
                  <a:txBody>
                    <a:bodyPr/>
                    <a:lstStyle/>
                    <a:p>
                      <a:pPr fontAlgn="t"/>
                      <a:r>
                        <a:rPr lang="en-US" sz="1000">
                          <a:effectLst/>
                        </a:rPr>
                        <a:t>EM-3253-MT</a:t>
                      </a:r>
                    </a:p>
                  </a:txBody>
                  <a:tcPr marL="57150" marR="57150" marT="38100" marB="38100"/>
                </a:tc>
                <a:tc>
                  <a:txBody>
                    <a:bodyPr/>
                    <a:lstStyle/>
                    <a:p>
                      <a:pPr fontAlgn="t"/>
                      <a:r>
                        <a:rPr lang="en-US" sz="1000">
                          <a:effectLst/>
                        </a:rPr>
                        <a:t>Statewide</a:t>
                      </a:r>
                    </a:p>
                  </a:txBody>
                  <a:tcPr marL="57150" marR="57150" marT="38100" marB="38100"/>
                </a:tc>
                <a:extLst>
                  <a:ext uri="{0D108BD9-81ED-4DB2-BD59-A6C34878D82A}">
                    <a16:rowId xmlns:a16="http://schemas.microsoft.com/office/drawing/2014/main" val="1813088614"/>
                  </a:ext>
                </a:extLst>
              </a:tr>
              <a:tr h="236602">
                <a:tc>
                  <a:txBody>
                    <a:bodyPr/>
                    <a:lstStyle/>
                    <a:p>
                      <a:pPr fontAlgn="t"/>
                      <a:r>
                        <a:rPr lang="en-US" sz="1000">
                          <a:effectLst/>
                        </a:rPr>
                        <a:t>2010</a:t>
                      </a:r>
                    </a:p>
                  </a:txBody>
                  <a:tcPr marL="57150" marR="57150" marT="38100" marB="38100"/>
                </a:tc>
                <a:tc>
                  <a:txBody>
                    <a:bodyPr/>
                    <a:lstStyle/>
                    <a:p>
                      <a:pPr fontAlgn="t"/>
                      <a:r>
                        <a:rPr lang="en-US" sz="1000">
                          <a:effectLst/>
                        </a:rPr>
                        <a:t>SEVERE STORMS AND FLOODING</a:t>
                      </a:r>
                    </a:p>
                  </a:txBody>
                  <a:tcPr marL="57150" marR="57150" marT="38100" marB="38100"/>
                </a:tc>
                <a:tc>
                  <a:txBody>
                    <a:bodyPr/>
                    <a:lstStyle/>
                    <a:p>
                      <a:pPr fontAlgn="t"/>
                      <a:r>
                        <a:rPr lang="en-US" sz="1000">
                          <a:effectLst/>
                        </a:rPr>
                        <a:t>DR-1922-MT</a:t>
                      </a:r>
                    </a:p>
                  </a:txBody>
                  <a:tcPr marL="57150" marR="57150" marT="38100" marB="38100"/>
                </a:tc>
                <a:tc>
                  <a:txBody>
                    <a:bodyPr/>
                    <a:lstStyle/>
                    <a:p>
                      <a:pPr fontAlgn="t"/>
                      <a:r>
                        <a:rPr lang="en-US" sz="1000">
                          <a:effectLst/>
                        </a:rPr>
                        <a:t>Hill, Chouteau, Rocky Boy’s Reservation</a:t>
                      </a:r>
                    </a:p>
                  </a:txBody>
                  <a:tcPr marL="57150" marR="57150" marT="38100" marB="38100"/>
                </a:tc>
                <a:extLst>
                  <a:ext uri="{0D108BD9-81ED-4DB2-BD59-A6C34878D82A}">
                    <a16:rowId xmlns:a16="http://schemas.microsoft.com/office/drawing/2014/main" val="3044868990"/>
                  </a:ext>
                </a:extLst>
              </a:tr>
              <a:tr h="236602">
                <a:tc>
                  <a:txBody>
                    <a:bodyPr/>
                    <a:lstStyle/>
                    <a:p>
                      <a:pPr fontAlgn="t"/>
                      <a:r>
                        <a:rPr lang="en-US" sz="1000">
                          <a:effectLst/>
                        </a:rPr>
                        <a:t>2011</a:t>
                      </a:r>
                    </a:p>
                  </a:txBody>
                  <a:tcPr marL="57150" marR="57150" marT="38100" marB="38100"/>
                </a:tc>
                <a:tc>
                  <a:txBody>
                    <a:bodyPr/>
                    <a:lstStyle/>
                    <a:p>
                      <a:pPr fontAlgn="t"/>
                      <a:r>
                        <a:rPr lang="en-US" sz="1000">
                          <a:effectLst/>
                        </a:rPr>
                        <a:t>SEVERE STORMS AND FLOODING</a:t>
                      </a:r>
                    </a:p>
                  </a:txBody>
                  <a:tcPr marL="57150" marR="57150" marT="38100" marB="38100"/>
                </a:tc>
                <a:tc>
                  <a:txBody>
                    <a:bodyPr/>
                    <a:lstStyle/>
                    <a:p>
                      <a:pPr fontAlgn="t"/>
                      <a:r>
                        <a:rPr lang="en-US" sz="1000">
                          <a:effectLst/>
                        </a:rPr>
                        <a:t>DR-1996-MT</a:t>
                      </a:r>
                    </a:p>
                  </a:txBody>
                  <a:tcPr marL="57150" marR="57150" marT="38100" marB="38100"/>
                </a:tc>
                <a:tc>
                  <a:txBody>
                    <a:bodyPr/>
                    <a:lstStyle/>
                    <a:p>
                      <a:pPr fontAlgn="t"/>
                      <a:r>
                        <a:rPr lang="en-US" sz="1000">
                          <a:effectLst/>
                        </a:rPr>
                        <a:t>All counties in Central Region</a:t>
                      </a:r>
                    </a:p>
                  </a:txBody>
                  <a:tcPr marL="57150" marR="57150" marT="38100" marB="38100"/>
                </a:tc>
                <a:extLst>
                  <a:ext uri="{0D108BD9-81ED-4DB2-BD59-A6C34878D82A}">
                    <a16:rowId xmlns:a16="http://schemas.microsoft.com/office/drawing/2014/main" val="545471473"/>
                  </a:ext>
                </a:extLst>
              </a:tr>
              <a:tr h="236602">
                <a:tc>
                  <a:txBody>
                    <a:bodyPr/>
                    <a:lstStyle/>
                    <a:p>
                      <a:pPr fontAlgn="t"/>
                      <a:r>
                        <a:rPr lang="en-US" sz="1000">
                          <a:effectLst/>
                        </a:rPr>
                        <a:t>2013</a:t>
                      </a:r>
                    </a:p>
                  </a:txBody>
                  <a:tcPr marL="57150" marR="57150" marT="38100" marB="38100"/>
                </a:tc>
                <a:tc>
                  <a:txBody>
                    <a:bodyPr/>
                    <a:lstStyle/>
                    <a:p>
                      <a:pPr fontAlgn="t"/>
                      <a:r>
                        <a:rPr lang="en-US" sz="1000">
                          <a:effectLst/>
                        </a:rPr>
                        <a:t>FLOODING</a:t>
                      </a:r>
                    </a:p>
                  </a:txBody>
                  <a:tcPr marL="57150" marR="57150" marT="38100" marB="38100"/>
                </a:tc>
                <a:tc>
                  <a:txBody>
                    <a:bodyPr/>
                    <a:lstStyle/>
                    <a:p>
                      <a:pPr fontAlgn="t"/>
                      <a:r>
                        <a:rPr lang="en-US" sz="1000">
                          <a:effectLst/>
                        </a:rPr>
                        <a:t>DR-4127-MT</a:t>
                      </a:r>
                    </a:p>
                  </a:txBody>
                  <a:tcPr marL="57150" marR="57150" marT="38100" marB="38100"/>
                </a:tc>
                <a:tc>
                  <a:txBody>
                    <a:bodyPr/>
                    <a:lstStyle/>
                    <a:p>
                      <a:pPr fontAlgn="t"/>
                      <a:r>
                        <a:rPr lang="en-US" sz="1000">
                          <a:effectLst/>
                        </a:rPr>
                        <a:t>Hill, Chouteau, Blaine, Fergus, Petroleum, Rocky Boy’s Reservation, Fort Belknap</a:t>
                      </a:r>
                    </a:p>
                  </a:txBody>
                  <a:tcPr marL="57150" marR="57150" marT="38100" marB="38100"/>
                </a:tc>
                <a:extLst>
                  <a:ext uri="{0D108BD9-81ED-4DB2-BD59-A6C34878D82A}">
                    <a16:rowId xmlns:a16="http://schemas.microsoft.com/office/drawing/2014/main" val="4095429643"/>
                  </a:ext>
                </a:extLst>
              </a:tr>
              <a:tr h="236602">
                <a:tc>
                  <a:txBody>
                    <a:bodyPr/>
                    <a:lstStyle/>
                    <a:p>
                      <a:pPr fontAlgn="t"/>
                      <a:r>
                        <a:rPr lang="en-US" sz="1000">
                          <a:effectLst/>
                        </a:rPr>
                        <a:t>2014</a:t>
                      </a:r>
                    </a:p>
                  </a:txBody>
                  <a:tcPr marL="57150" marR="57150" marT="38100" marB="38100"/>
                </a:tc>
                <a:tc>
                  <a:txBody>
                    <a:bodyPr/>
                    <a:lstStyle/>
                    <a:p>
                      <a:pPr fontAlgn="t"/>
                      <a:r>
                        <a:rPr lang="en-US" sz="1000">
                          <a:effectLst/>
                        </a:rPr>
                        <a:t>ICE JAMS AND FLOODING</a:t>
                      </a:r>
                    </a:p>
                  </a:txBody>
                  <a:tcPr marL="57150" marR="57150" marT="38100" marB="38100"/>
                </a:tc>
                <a:tc>
                  <a:txBody>
                    <a:bodyPr/>
                    <a:lstStyle/>
                    <a:p>
                      <a:pPr fontAlgn="t"/>
                      <a:r>
                        <a:rPr lang="en-US" sz="1000">
                          <a:effectLst/>
                        </a:rPr>
                        <a:t>DR-4172-MT</a:t>
                      </a:r>
                    </a:p>
                  </a:txBody>
                  <a:tcPr marL="57150" marR="57150" marT="38100" marB="38100"/>
                </a:tc>
                <a:tc>
                  <a:txBody>
                    <a:bodyPr/>
                    <a:lstStyle/>
                    <a:p>
                      <a:pPr fontAlgn="t"/>
                      <a:r>
                        <a:rPr lang="en-US" sz="1000">
                          <a:effectLst/>
                        </a:rPr>
                        <a:t>Pondera</a:t>
                      </a:r>
                    </a:p>
                  </a:txBody>
                  <a:tcPr marL="57150" marR="57150" marT="38100" marB="38100"/>
                </a:tc>
                <a:extLst>
                  <a:ext uri="{0D108BD9-81ED-4DB2-BD59-A6C34878D82A}">
                    <a16:rowId xmlns:a16="http://schemas.microsoft.com/office/drawing/2014/main" val="509617361"/>
                  </a:ext>
                </a:extLst>
              </a:tr>
              <a:tr h="236602">
                <a:tc>
                  <a:txBody>
                    <a:bodyPr/>
                    <a:lstStyle/>
                    <a:p>
                      <a:pPr fontAlgn="t"/>
                      <a:r>
                        <a:rPr lang="en-US" sz="1000">
                          <a:effectLst/>
                        </a:rPr>
                        <a:t>2014</a:t>
                      </a:r>
                    </a:p>
                  </a:txBody>
                  <a:tcPr marL="57150" marR="57150" marT="38100" marB="38100"/>
                </a:tc>
                <a:tc>
                  <a:txBody>
                    <a:bodyPr/>
                    <a:lstStyle/>
                    <a:p>
                      <a:pPr fontAlgn="t"/>
                      <a:r>
                        <a:rPr lang="en-US" sz="1000">
                          <a:effectLst/>
                        </a:rPr>
                        <a:t>SEVERE STORMS, STRAIGHT-LINE WINDS, AND FLOODING</a:t>
                      </a:r>
                    </a:p>
                  </a:txBody>
                  <a:tcPr marL="57150" marR="57150" marT="38100" marB="38100"/>
                </a:tc>
                <a:tc>
                  <a:txBody>
                    <a:bodyPr/>
                    <a:lstStyle/>
                    <a:p>
                      <a:pPr fontAlgn="t"/>
                      <a:r>
                        <a:rPr lang="en-US" sz="1000">
                          <a:effectLst/>
                        </a:rPr>
                        <a:t>DR-4198-MT</a:t>
                      </a:r>
                    </a:p>
                  </a:txBody>
                  <a:tcPr marL="57150" marR="57150" marT="38100" marB="38100"/>
                </a:tc>
                <a:tc>
                  <a:txBody>
                    <a:bodyPr/>
                    <a:lstStyle/>
                    <a:p>
                      <a:pPr fontAlgn="t"/>
                      <a:r>
                        <a:rPr lang="en-US" sz="1000">
                          <a:effectLst/>
                        </a:rPr>
                        <a:t>Blaine, Fort Belknap, Petroleum</a:t>
                      </a:r>
                    </a:p>
                  </a:txBody>
                  <a:tcPr marL="57150" marR="57150" marT="38100" marB="38100"/>
                </a:tc>
                <a:extLst>
                  <a:ext uri="{0D108BD9-81ED-4DB2-BD59-A6C34878D82A}">
                    <a16:rowId xmlns:a16="http://schemas.microsoft.com/office/drawing/2014/main" val="2128387692"/>
                  </a:ext>
                </a:extLst>
              </a:tr>
              <a:tr h="236602">
                <a:tc>
                  <a:txBody>
                    <a:bodyPr/>
                    <a:lstStyle/>
                    <a:p>
                      <a:pPr fontAlgn="t"/>
                      <a:r>
                        <a:rPr lang="en-US" sz="1000">
                          <a:effectLst/>
                        </a:rPr>
                        <a:t>2016</a:t>
                      </a:r>
                    </a:p>
                  </a:txBody>
                  <a:tcPr marL="57150" marR="57150" marT="38100" marB="38100"/>
                </a:tc>
                <a:tc>
                  <a:txBody>
                    <a:bodyPr/>
                    <a:lstStyle/>
                    <a:p>
                      <a:pPr fontAlgn="t"/>
                      <a:r>
                        <a:rPr lang="en-US" sz="1000">
                          <a:effectLst/>
                        </a:rPr>
                        <a:t>SEVERE WINTER STORM AND STRAIGHT-LINE WINDS</a:t>
                      </a:r>
                    </a:p>
                  </a:txBody>
                  <a:tcPr marL="57150" marR="57150" marT="38100" marB="38100"/>
                </a:tc>
                <a:tc>
                  <a:txBody>
                    <a:bodyPr/>
                    <a:lstStyle/>
                    <a:p>
                      <a:pPr fontAlgn="t"/>
                      <a:r>
                        <a:rPr lang="en-US" sz="1000">
                          <a:effectLst/>
                        </a:rPr>
                        <a:t>DR-4271-MT</a:t>
                      </a:r>
                    </a:p>
                  </a:txBody>
                  <a:tcPr marL="57150" marR="57150" marT="38100" marB="38100"/>
                </a:tc>
                <a:tc>
                  <a:txBody>
                    <a:bodyPr/>
                    <a:lstStyle/>
                    <a:p>
                      <a:pPr fontAlgn="t"/>
                      <a:r>
                        <a:rPr lang="en-US" sz="1000">
                          <a:effectLst/>
                        </a:rPr>
                        <a:t>Liberty, Toole, Glacier, Pondera, Teton</a:t>
                      </a:r>
                    </a:p>
                  </a:txBody>
                  <a:tcPr marL="57150" marR="57150" marT="38100" marB="38100"/>
                </a:tc>
                <a:extLst>
                  <a:ext uri="{0D108BD9-81ED-4DB2-BD59-A6C34878D82A}">
                    <a16:rowId xmlns:a16="http://schemas.microsoft.com/office/drawing/2014/main" val="646227651"/>
                  </a:ext>
                </a:extLst>
              </a:tr>
              <a:tr h="236602">
                <a:tc>
                  <a:txBody>
                    <a:bodyPr/>
                    <a:lstStyle/>
                    <a:p>
                      <a:pPr fontAlgn="t"/>
                      <a:r>
                        <a:rPr lang="en-US" sz="1000">
                          <a:effectLst/>
                        </a:rPr>
                        <a:t>2017</a:t>
                      </a:r>
                    </a:p>
                  </a:txBody>
                  <a:tcPr marL="57150" marR="57150" marT="38100" marB="38100"/>
                </a:tc>
                <a:tc>
                  <a:txBody>
                    <a:bodyPr/>
                    <a:lstStyle/>
                    <a:p>
                      <a:pPr fontAlgn="t"/>
                      <a:r>
                        <a:rPr lang="en-US" sz="1000" dirty="0">
                          <a:effectLst/>
                        </a:rPr>
                        <a:t>LODGEPOLE FIRE COMPLEX</a:t>
                      </a:r>
                    </a:p>
                  </a:txBody>
                  <a:tcPr marL="57150" marR="57150" marT="38100" marB="38100"/>
                </a:tc>
                <a:tc>
                  <a:txBody>
                    <a:bodyPr/>
                    <a:lstStyle/>
                    <a:p>
                      <a:pPr fontAlgn="t"/>
                      <a:r>
                        <a:rPr lang="en-US" sz="1000">
                          <a:effectLst/>
                        </a:rPr>
                        <a:t>FM-5194-MT</a:t>
                      </a:r>
                    </a:p>
                  </a:txBody>
                  <a:tcPr marL="57150" marR="57150" marT="38100" marB="38100"/>
                </a:tc>
                <a:tc>
                  <a:txBody>
                    <a:bodyPr/>
                    <a:lstStyle/>
                    <a:p>
                      <a:pPr fontAlgn="t"/>
                      <a:r>
                        <a:rPr lang="en-US" sz="1000">
                          <a:effectLst/>
                        </a:rPr>
                        <a:t>Petroleum </a:t>
                      </a:r>
                    </a:p>
                  </a:txBody>
                  <a:tcPr marL="57150" marR="57150" marT="38100" marB="38100"/>
                </a:tc>
                <a:extLst>
                  <a:ext uri="{0D108BD9-81ED-4DB2-BD59-A6C34878D82A}">
                    <a16:rowId xmlns:a16="http://schemas.microsoft.com/office/drawing/2014/main" val="965281027"/>
                  </a:ext>
                </a:extLst>
              </a:tr>
              <a:tr h="236602">
                <a:tc>
                  <a:txBody>
                    <a:bodyPr/>
                    <a:lstStyle/>
                    <a:p>
                      <a:pPr fontAlgn="t"/>
                      <a:r>
                        <a:rPr lang="en-US" sz="1000">
                          <a:effectLst/>
                        </a:rPr>
                        <a:t>2017</a:t>
                      </a:r>
                    </a:p>
                  </a:txBody>
                  <a:tcPr marL="57150" marR="57150" marT="38100" marB="38100"/>
                </a:tc>
                <a:tc>
                  <a:txBody>
                    <a:bodyPr/>
                    <a:lstStyle/>
                    <a:p>
                      <a:pPr fontAlgn="t"/>
                      <a:r>
                        <a:rPr lang="en-US" sz="1000">
                          <a:effectLst/>
                        </a:rPr>
                        <a:t>STRAWBERRY FIRE</a:t>
                      </a:r>
                    </a:p>
                  </a:txBody>
                  <a:tcPr marL="57150" marR="57150" marT="38100" marB="38100"/>
                </a:tc>
                <a:tc>
                  <a:txBody>
                    <a:bodyPr/>
                    <a:lstStyle/>
                    <a:p>
                      <a:pPr fontAlgn="t"/>
                      <a:r>
                        <a:rPr lang="en-US" sz="1000">
                          <a:effectLst/>
                        </a:rPr>
                        <a:t>FM-5212-MT</a:t>
                      </a:r>
                    </a:p>
                  </a:txBody>
                  <a:tcPr marL="57150" marR="57150" marT="38100" marB="38100"/>
                </a:tc>
                <a:tc>
                  <a:txBody>
                    <a:bodyPr/>
                    <a:lstStyle/>
                    <a:p>
                      <a:pPr fontAlgn="t"/>
                      <a:r>
                        <a:rPr lang="en-US" sz="1000">
                          <a:effectLst/>
                        </a:rPr>
                        <a:t>Blackfeet Reservation, Pondera, Teton</a:t>
                      </a:r>
                    </a:p>
                  </a:txBody>
                  <a:tcPr marL="57150" marR="57150" marT="38100" marB="38100"/>
                </a:tc>
                <a:extLst>
                  <a:ext uri="{0D108BD9-81ED-4DB2-BD59-A6C34878D82A}">
                    <a16:rowId xmlns:a16="http://schemas.microsoft.com/office/drawing/2014/main" val="741130636"/>
                  </a:ext>
                </a:extLst>
              </a:tr>
              <a:tr h="236602">
                <a:tc>
                  <a:txBody>
                    <a:bodyPr/>
                    <a:lstStyle/>
                    <a:p>
                      <a:pPr fontAlgn="t"/>
                      <a:r>
                        <a:rPr lang="en-US" sz="1000">
                          <a:effectLst/>
                        </a:rPr>
                        <a:t>2018</a:t>
                      </a:r>
                    </a:p>
                  </a:txBody>
                  <a:tcPr marL="57150" marR="57150" marT="38100" marB="38100"/>
                </a:tc>
                <a:tc>
                  <a:txBody>
                    <a:bodyPr/>
                    <a:lstStyle/>
                    <a:p>
                      <a:pPr fontAlgn="t"/>
                      <a:r>
                        <a:rPr lang="en-US" sz="1000">
                          <a:effectLst/>
                        </a:rPr>
                        <a:t>FLOODING</a:t>
                      </a:r>
                    </a:p>
                  </a:txBody>
                  <a:tcPr marL="57150" marR="57150" marT="38100" marB="38100"/>
                </a:tc>
                <a:tc>
                  <a:txBody>
                    <a:bodyPr/>
                    <a:lstStyle/>
                    <a:p>
                      <a:pPr fontAlgn="t"/>
                      <a:r>
                        <a:rPr lang="en-US" sz="1000">
                          <a:effectLst/>
                        </a:rPr>
                        <a:t>DR-4388-MT</a:t>
                      </a:r>
                    </a:p>
                  </a:txBody>
                  <a:tcPr marL="57150" marR="57150" marT="38100" marB="38100"/>
                </a:tc>
                <a:tc>
                  <a:txBody>
                    <a:bodyPr/>
                    <a:lstStyle/>
                    <a:p>
                      <a:pPr fontAlgn="t"/>
                      <a:r>
                        <a:rPr lang="en-US" sz="1000">
                          <a:effectLst/>
                        </a:rPr>
                        <a:t>Pondera, Toole, Liberty, Hill, Blaine, Petroleum</a:t>
                      </a:r>
                    </a:p>
                  </a:txBody>
                  <a:tcPr marL="57150" marR="57150" marT="38100" marB="38100"/>
                </a:tc>
                <a:extLst>
                  <a:ext uri="{0D108BD9-81ED-4DB2-BD59-A6C34878D82A}">
                    <a16:rowId xmlns:a16="http://schemas.microsoft.com/office/drawing/2014/main" val="3908779585"/>
                  </a:ext>
                </a:extLst>
              </a:tr>
              <a:tr h="236602">
                <a:tc>
                  <a:txBody>
                    <a:bodyPr/>
                    <a:lstStyle/>
                    <a:p>
                      <a:pPr fontAlgn="t"/>
                      <a:r>
                        <a:rPr lang="en-US" sz="1000">
                          <a:effectLst/>
                        </a:rPr>
                        <a:t>2020</a:t>
                      </a:r>
                    </a:p>
                  </a:txBody>
                  <a:tcPr marL="57150" marR="57150" marT="38100" marB="38100"/>
                </a:tc>
                <a:tc>
                  <a:txBody>
                    <a:bodyPr/>
                    <a:lstStyle/>
                    <a:p>
                      <a:pPr fontAlgn="t"/>
                      <a:r>
                        <a:rPr lang="en-US" sz="1000" dirty="0">
                          <a:effectLst/>
                        </a:rPr>
                        <a:t>COVID-19</a:t>
                      </a:r>
                    </a:p>
                  </a:txBody>
                  <a:tcPr marL="57150" marR="57150" marT="38100" marB="38100"/>
                </a:tc>
                <a:tc>
                  <a:txBody>
                    <a:bodyPr/>
                    <a:lstStyle/>
                    <a:p>
                      <a:pPr fontAlgn="t"/>
                      <a:r>
                        <a:rPr lang="en-US" sz="1000">
                          <a:effectLst/>
                        </a:rPr>
                        <a:t>EM-3476-MT</a:t>
                      </a:r>
                    </a:p>
                  </a:txBody>
                  <a:tcPr marL="57150" marR="57150" marT="38100" marB="38100"/>
                </a:tc>
                <a:tc>
                  <a:txBody>
                    <a:bodyPr/>
                    <a:lstStyle/>
                    <a:p>
                      <a:pPr fontAlgn="t"/>
                      <a:r>
                        <a:rPr lang="en-US" sz="1000">
                          <a:effectLst/>
                        </a:rPr>
                        <a:t>Statewide</a:t>
                      </a:r>
                    </a:p>
                  </a:txBody>
                  <a:tcPr marL="57150" marR="57150" marT="38100" marB="38100"/>
                </a:tc>
                <a:extLst>
                  <a:ext uri="{0D108BD9-81ED-4DB2-BD59-A6C34878D82A}">
                    <a16:rowId xmlns:a16="http://schemas.microsoft.com/office/drawing/2014/main" val="3631330828"/>
                  </a:ext>
                </a:extLst>
              </a:tr>
              <a:tr h="341271">
                <a:tc>
                  <a:txBody>
                    <a:bodyPr/>
                    <a:lstStyle/>
                    <a:p>
                      <a:pPr fontAlgn="t"/>
                      <a:r>
                        <a:rPr lang="en-US" sz="1000">
                          <a:effectLst/>
                        </a:rPr>
                        <a:t>2020</a:t>
                      </a:r>
                    </a:p>
                  </a:txBody>
                  <a:tcPr marL="57150" marR="57150" marT="38100" marB="38100"/>
                </a:tc>
                <a:tc>
                  <a:txBody>
                    <a:bodyPr/>
                    <a:lstStyle/>
                    <a:p>
                      <a:pPr fontAlgn="t"/>
                      <a:r>
                        <a:rPr lang="en-US" sz="1000" dirty="0">
                          <a:effectLst/>
                        </a:rPr>
                        <a:t>COVID-19 PANDEMIC</a:t>
                      </a:r>
                    </a:p>
                  </a:txBody>
                  <a:tcPr marL="57150" marR="57150" marT="38100" marB="38100"/>
                </a:tc>
                <a:tc>
                  <a:txBody>
                    <a:bodyPr/>
                    <a:lstStyle/>
                    <a:p>
                      <a:pPr fontAlgn="t"/>
                      <a:r>
                        <a:rPr lang="en-US" sz="1000">
                          <a:effectLst/>
                        </a:rPr>
                        <a:t>DR-4508-MT</a:t>
                      </a:r>
                    </a:p>
                  </a:txBody>
                  <a:tcPr marL="57150" marR="57150" marT="38100" marB="38100"/>
                </a:tc>
                <a:tc>
                  <a:txBody>
                    <a:bodyPr/>
                    <a:lstStyle/>
                    <a:p>
                      <a:pPr fontAlgn="t"/>
                      <a:r>
                        <a:rPr lang="en-US" sz="1000">
                          <a:effectLst/>
                        </a:rPr>
                        <a:t>Statewide</a:t>
                      </a:r>
                    </a:p>
                  </a:txBody>
                  <a:tcPr marL="57150" marR="57150" marT="38100" marB="38100"/>
                </a:tc>
                <a:extLst>
                  <a:ext uri="{0D108BD9-81ED-4DB2-BD59-A6C34878D82A}">
                    <a16:rowId xmlns:a16="http://schemas.microsoft.com/office/drawing/2014/main" val="9718358"/>
                  </a:ext>
                </a:extLst>
              </a:tr>
            </a:tbl>
          </a:graphicData>
        </a:graphic>
      </p:graphicFrame>
      <p:pic>
        <p:nvPicPr>
          <p:cNvPr id="5" name="Picture 4" descr="A picture containing diagram&#10;&#10;Description automatically generated">
            <a:extLst>
              <a:ext uri="{FF2B5EF4-FFF2-40B4-BE49-F238E27FC236}">
                <a16:creationId xmlns:a16="http://schemas.microsoft.com/office/drawing/2014/main" id="{3A215262-AF7D-D0DE-7F1B-975ED1B7A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2" name="TextBox 1">
            <a:extLst>
              <a:ext uri="{FF2B5EF4-FFF2-40B4-BE49-F238E27FC236}">
                <a16:creationId xmlns:a16="http://schemas.microsoft.com/office/drawing/2014/main" id="{70947C89-FC02-E07C-CD26-D73CFF39DEB5}"/>
              </a:ext>
            </a:extLst>
          </p:cNvPr>
          <p:cNvSpPr txBox="1"/>
          <p:nvPr/>
        </p:nvSpPr>
        <p:spPr>
          <a:xfrm>
            <a:off x="406783" y="346849"/>
            <a:ext cx="1821458" cy="1457698"/>
          </a:xfrm>
          <a:prstGeom prst="rect">
            <a:avLst/>
          </a:prstGeom>
          <a:noFill/>
        </p:spPr>
        <p:txBody>
          <a:bodyPr wrap="square" lIns="36000" tIns="36000" rIns="36000" bIns="36000" rtlCol="0">
            <a:spAutoFit/>
          </a:bodyPr>
          <a:lstStyle/>
          <a:p>
            <a:pPr algn="l"/>
            <a:r>
              <a:rPr lang="en-US"/>
              <a:t>23 Disaster Declarations in the Central Region since 1953</a:t>
            </a:r>
          </a:p>
        </p:txBody>
      </p:sp>
    </p:spTree>
    <p:extLst>
      <p:ext uri="{BB962C8B-B14F-4D97-AF65-F5344CB8AC3E}">
        <p14:creationId xmlns:p14="http://schemas.microsoft.com/office/powerpoint/2010/main" val="15053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C7AB-8D5A-4E47-B8EB-FA342ECAD2E7}"/>
              </a:ext>
            </a:extLst>
          </p:cNvPr>
          <p:cNvSpPr>
            <a:spLocks noGrp="1"/>
          </p:cNvSpPr>
          <p:nvPr>
            <p:ph type="title"/>
          </p:nvPr>
        </p:nvSpPr>
        <p:spPr/>
        <p:txBody>
          <a:bodyPr/>
          <a:lstStyle/>
          <a:p>
            <a:r>
              <a:rPr lang="en-US" b="1"/>
              <a:t>Asset Inventory Update</a:t>
            </a:r>
            <a:br>
              <a:rPr lang="en-US" b="1"/>
            </a:br>
            <a:endParaRPr lang="en-US"/>
          </a:p>
        </p:txBody>
      </p:sp>
      <p:sp>
        <p:nvSpPr>
          <p:cNvPr id="4" name="Slide Number Placeholder 3">
            <a:extLst>
              <a:ext uri="{FF2B5EF4-FFF2-40B4-BE49-F238E27FC236}">
                <a16:creationId xmlns:a16="http://schemas.microsoft.com/office/drawing/2014/main" id="{7D72A2C7-8802-4FB5-8FB2-69899FDD716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5" name="Text Placeholder 4">
            <a:extLst>
              <a:ext uri="{FF2B5EF4-FFF2-40B4-BE49-F238E27FC236}">
                <a16:creationId xmlns:a16="http://schemas.microsoft.com/office/drawing/2014/main" id="{E61ED7ED-5A03-4160-B140-0C6FBD694AE0}"/>
              </a:ext>
            </a:extLst>
          </p:cNvPr>
          <p:cNvSpPr>
            <a:spLocks noGrp="1"/>
          </p:cNvSpPr>
          <p:nvPr>
            <p:ph type="body" sz="quarter" idx="10"/>
          </p:nvPr>
        </p:nvSpPr>
        <p:spPr/>
        <p:txBody>
          <a:bodyPr/>
          <a:lstStyle/>
          <a:p>
            <a:pPr>
              <a:spcAft>
                <a:spcPts val="300"/>
              </a:spcAft>
            </a:pPr>
            <a:r>
              <a:rPr lang="en-US"/>
              <a:t>Parcel level analysis</a:t>
            </a:r>
          </a:p>
          <a:p>
            <a:pPr lvl="1">
              <a:spcAft>
                <a:spcPts val="300"/>
              </a:spcAft>
            </a:pPr>
            <a:r>
              <a:rPr lang="en-US"/>
              <a:t>Assessors’ data, </a:t>
            </a:r>
            <a:r>
              <a:rPr lang="en-US" b="0" i="0">
                <a:solidFill>
                  <a:srgbClr val="233845"/>
                </a:solidFill>
                <a:effectLst/>
                <a:latin typeface="Segoe UI" panose="020B0502040204020203" pitchFamily="34" charset="0"/>
              </a:rPr>
              <a:t>parcel centroids</a:t>
            </a:r>
          </a:p>
          <a:p>
            <a:pPr lvl="1">
              <a:spcAft>
                <a:spcPts val="300"/>
              </a:spcAft>
            </a:pPr>
            <a:r>
              <a:rPr lang="en-US"/>
              <a:t>General property </a:t>
            </a:r>
          </a:p>
          <a:p>
            <a:pPr lvl="1">
              <a:spcAft>
                <a:spcPts val="300"/>
              </a:spcAft>
            </a:pPr>
            <a:r>
              <a:rPr lang="en-US"/>
              <a:t>Residential, commercial, etc.</a:t>
            </a:r>
          </a:p>
          <a:p>
            <a:pPr>
              <a:spcAft>
                <a:spcPts val="300"/>
              </a:spcAft>
            </a:pPr>
            <a:r>
              <a:rPr lang="en-US"/>
              <a:t>People</a:t>
            </a:r>
          </a:p>
          <a:p>
            <a:pPr>
              <a:spcAft>
                <a:spcPts val="300"/>
              </a:spcAft>
            </a:pPr>
            <a:r>
              <a:rPr lang="en-US"/>
              <a:t>Critical facilities and infrastructure</a:t>
            </a:r>
          </a:p>
          <a:p>
            <a:pPr lvl="1">
              <a:spcAft>
                <a:spcPts val="300"/>
              </a:spcAft>
            </a:pPr>
            <a:r>
              <a:rPr lang="en-US"/>
              <a:t>Grouped by FEMA Lifeline categories</a:t>
            </a:r>
          </a:p>
          <a:p>
            <a:pPr marL="0" indent="0">
              <a:spcAft>
                <a:spcPts val="300"/>
              </a:spcAft>
              <a:buNone/>
            </a:pPr>
            <a:endParaRPr lang="en-US"/>
          </a:p>
        </p:txBody>
      </p:sp>
      <p:pic>
        <p:nvPicPr>
          <p:cNvPr id="6" name="Picture 5">
            <a:extLst>
              <a:ext uri="{FF2B5EF4-FFF2-40B4-BE49-F238E27FC236}">
                <a16:creationId xmlns:a16="http://schemas.microsoft.com/office/drawing/2014/main" id="{A8367F8D-82C3-4207-99CF-0AE8CC4DCB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972"/>
          <a:stretch/>
        </p:blipFill>
        <p:spPr>
          <a:xfrm>
            <a:off x="1404026" y="4678189"/>
            <a:ext cx="9520136" cy="1497152"/>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812B9631-CB45-03FE-BBCA-6DB2166CC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416925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C7AB-8D5A-4E47-B8EB-FA342ECAD2E7}"/>
              </a:ext>
            </a:extLst>
          </p:cNvPr>
          <p:cNvSpPr>
            <a:spLocks noGrp="1"/>
          </p:cNvSpPr>
          <p:nvPr>
            <p:ph type="title"/>
          </p:nvPr>
        </p:nvSpPr>
        <p:spPr>
          <a:xfrm>
            <a:off x="540001" y="540001"/>
            <a:ext cx="11123362" cy="498598"/>
          </a:xfrm>
        </p:spPr>
        <p:txBody>
          <a:bodyPr/>
          <a:lstStyle/>
          <a:p>
            <a:r>
              <a:rPr lang="en-US" b="1"/>
              <a:t>Hazard Rankings</a:t>
            </a:r>
            <a:endParaRPr lang="en-US"/>
          </a:p>
        </p:txBody>
      </p:sp>
      <p:sp>
        <p:nvSpPr>
          <p:cNvPr id="4" name="Slide Number Placeholder 3">
            <a:extLst>
              <a:ext uri="{FF2B5EF4-FFF2-40B4-BE49-F238E27FC236}">
                <a16:creationId xmlns:a16="http://schemas.microsoft.com/office/drawing/2014/main" id="{7D72A2C7-8802-4FB5-8FB2-69899FDD716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pic>
        <p:nvPicPr>
          <p:cNvPr id="7" name="Picture 6" descr="A picture containing diagram&#10;&#10;Description automatically generated">
            <a:extLst>
              <a:ext uri="{FF2B5EF4-FFF2-40B4-BE49-F238E27FC236}">
                <a16:creationId xmlns:a16="http://schemas.microsoft.com/office/drawing/2014/main" id="{812B9631-CB45-03FE-BBCA-6DB2166CC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9" name="Text Placeholder 4">
            <a:extLst>
              <a:ext uri="{FF2B5EF4-FFF2-40B4-BE49-F238E27FC236}">
                <a16:creationId xmlns:a16="http://schemas.microsoft.com/office/drawing/2014/main" id="{EA4170C2-50AD-6FDA-202B-2FD2AEB08495}"/>
              </a:ext>
            </a:extLst>
          </p:cNvPr>
          <p:cNvSpPr>
            <a:spLocks noGrp="1"/>
          </p:cNvSpPr>
          <p:nvPr>
            <p:ph type="body" sz="quarter" idx="10"/>
          </p:nvPr>
        </p:nvSpPr>
        <p:spPr>
          <a:xfrm>
            <a:off x="539750" y="1221499"/>
            <a:ext cx="5448095" cy="4680000"/>
          </a:xfrm>
        </p:spPr>
        <p:txBody>
          <a:bodyPr/>
          <a:lstStyle/>
          <a:p>
            <a:pPr marL="0" indent="0">
              <a:buNone/>
            </a:pPr>
            <a:r>
              <a:rPr lang="en-US" sz="1600" b="1"/>
              <a:t>Location/Spatial Extent</a:t>
            </a:r>
          </a:p>
          <a:p>
            <a:pPr marL="166688" indent="0">
              <a:buNone/>
            </a:pPr>
            <a:r>
              <a:rPr lang="en-US" sz="1600" u="sng"/>
              <a:t>Extensive</a:t>
            </a:r>
            <a:r>
              <a:rPr lang="en-US" sz="1600"/>
              <a:t>:  50-100% of planning area</a:t>
            </a:r>
          </a:p>
          <a:p>
            <a:pPr marL="166688" indent="0">
              <a:buNone/>
            </a:pPr>
            <a:r>
              <a:rPr lang="en-US" sz="1600" u="sng"/>
              <a:t>Significant</a:t>
            </a:r>
            <a:r>
              <a:rPr lang="en-US" sz="1600"/>
              <a:t>: 10-50% of planning area</a:t>
            </a:r>
          </a:p>
          <a:p>
            <a:pPr marL="166688" indent="0">
              <a:buNone/>
            </a:pPr>
            <a:r>
              <a:rPr lang="en-US" sz="1600" u="sng"/>
              <a:t>Limited</a:t>
            </a:r>
            <a:r>
              <a:rPr lang="en-US" sz="1600"/>
              <a:t>:  Less than 10% of planning area</a:t>
            </a:r>
          </a:p>
          <a:p>
            <a:pPr marL="0" indent="0">
              <a:buNone/>
            </a:pPr>
            <a:endParaRPr lang="en-US" sz="1600"/>
          </a:p>
          <a:p>
            <a:pPr marL="0" indent="0">
              <a:buNone/>
            </a:pPr>
            <a:r>
              <a:rPr lang="en-US" sz="1600" b="1"/>
              <a:t>Potential Severity</a:t>
            </a:r>
          </a:p>
          <a:p>
            <a:pPr marL="285750" indent="-119063">
              <a:buNone/>
            </a:pPr>
            <a:r>
              <a:rPr lang="en-US" sz="1600" u="sng"/>
              <a:t>Catastrophic</a:t>
            </a:r>
            <a:r>
              <a:rPr lang="en-US" sz="1600"/>
              <a:t>: Multiple deaths, shutdown of facilities for 30 days or more, &gt;50% of property is severely damaged</a:t>
            </a:r>
          </a:p>
          <a:p>
            <a:pPr marL="285750" indent="-119063">
              <a:buNone/>
            </a:pPr>
            <a:r>
              <a:rPr lang="en-US" sz="1600" u="sng"/>
              <a:t>Critical</a:t>
            </a:r>
            <a:r>
              <a:rPr lang="en-US" sz="1600"/>
              <a:t>: Multiple severe injuries, shutdown of facilities for at least 2 weeks, &gt;25% of property is severely damaged </a:t>
            </a:r>
          </a:p>
          <a:p>
            <a:pPr marL="285750" indent="-119063">
              <a:buNone/>
            </a:pPr>
            <a:r>
              <a:rPr lang="en-US" sz="1600" u="sng"/>
              <a:t>Moderate</a:t>
            </a:r>
            <a:r>
              <a:rPr lang="en-US" sz="1600"/>
              <a:t>: Some injuries, shutdown of critical facilities for more than one week, &gt;10% of property is severely damaged</a:t>
            </a:r>
          </a:p>
          <a:p>
            <a:pPr marL="285750" indent="-119063">
              <a:buNone/>
            </a:pPr>
            <a:r>
              <a:rPr lang="en-US" sz="1600" u="sng"/>
              <a:t>Negligible</a:t>
            </a:r>
            <a:r>
              <a:rPr lang="en-US" sz="1600"/>
              <a:t>: Minor injuries, minimal quality-of-life impact, interruption of facilities and services for 24 hours or less, less than 10% of property is severely damaged.</a:t>
            </a:r>
          </a:p>
        </p:txBody>
      </p:sp>
      <p:sp>
        <p:nvSpPr>
          <p:cNvPr id="10" name="Text Placeholder 4">
            <a:extLst>
              <a:ext uri="{FF2B5EF4-FFF2-40B4-BE49-F238E27FC236}">
                <a16:creationId xmlns:a16="http://schemas.microsoft.com/office/drawing/2014/main" id="{5A1C31FC-AD42-10EE-C2D7-CA9D4E53D90A}"/>
              </a:ext>
            </a:extLst>
          </p:cNvPr>
          <p:cNvSpPr txBox="1">
            <a:spLocks/>
          </p:cNvSpPr>
          <p:nvPr/>
        </p:nvSpPr>
        <p:spPr>
          <a:xfrm>
            <a:off x="6715432" y="1221499"/>
            <a:ext cx="4947931" cy="4680000"/>
          </a:xfrm>
          <a:prstGeom prst="rect">
            <a:avLst/>
          </a:prstGeom>
        </p:spPr>
        <p:txBody>
          <a:bodyPr vert="horz" lIns="0" tIns="0" rIns="0" bIns="0" rtlCol="0">
            <a:no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t>Frequency of Occurrence</a:t>
            </a:r>
          </a:p>
          <a:p>
            <a:pPr marL="225425" indent="-107950">
              <a:buFont typeface="Arial" panose="020B0604020202020204" pitchFamily="34" charset="0"/>
              <a:buNone/>
            </a:pPr>
            <a:r>
              <a:rPr lang="en-US" sz="1600" u="sng"/>
              <a:t>Highly Likely</a:t>
            </a:r>
            <a:r>
              <a:rPr lang="en-US" sz="1600"/>
              <a:t>: Near 100% probability each year.</a:t>
            </a:r>
          </a:p>
          <a:p>
            <a:pPr marL="225425" indent="-107950">
              <a:buFont typeface="Arial" panose="020B0604020202020204" pitchFamily="34" charset="0"/>
              <a:buNone/>
            </a:pPr>
            <a:r>
              <a:rPr lang="en-US" sz="1600" u="sng"/>
              <a:t>Likely</a:t>
            </a:r>
            <a:r>
              <a:rPr lang="en-US" sz="1600"/>
              <a:t>: Between 10 and 100% probability per year or at least one chance in ten years. </a:t>
            </a:r>
          </a:p>
          <a:p>
            <a:pPr marL="225425" indent="-107950">
              <a:buFont typeface="Arial" panose="020B0604020202020204" pitchFamily="34" charset="0"/>
              <a:buNone/>
            </a:pPr>
            <a:r>
              <a:rPr lang="en-US" sz="1600" u="sng"/>
              <a:t>Occasional</a:t>
            </a:r>
            <a:r>
              <a:rPr lang="en-US" sz="1600"/>
              <a:t>: Between 1 and 10% probability per year or at least one chance in next 100 years.</a:t>
            </a:r>
          </a:p>
          <a:p>
            <a:pPr marL="225425" indent="-107950">
              <a:buFont typeface="Arial" panose="020B0604020202020204" pitchFamily="34" charset="0"/>
              <a:buNone/>
            </a:pPr>
            <a:r>
              <a:rPr lang="en-US" sz="1600" u="sng"/>
              <a:t>Unlikely</a:t>
            </a:r>
            <a:r>
              <a:rPr lang="en-US" sz="1600"/>
              <a:t>: Less than 1% probability in next 100 years.</a:t>
            </a:r>
          </a:p>
          <a:p>
            <a:pPr marL="0" indent="0">
              <a:buFont typeface="Arial" panose="020B0604020202020204" pitchFamily="34" charset="0"/>
              <a:buNone/>
            </a:pPr>
            <a:endParaRPr lang="en-US" sz="1600"/>
          </a:p>
          <a:p>
            <a:pPr marL="0" indent="0">
              <a:buFont typeface="Arial" panose="020B0604020202020204" pitchFamily="34" charset="0"/>
              <a:buNone/>
            </a:pPr>
            <a:r>
              <a:rPr lang="en-US" sz="1600" b="1"/>
              <a:t>Significance (combination of Location/Severity/Frequency)</a:t>
            </a:r>
            <a:r>
              <a:rPr lang="en-US" sz="1600"/>
              <a:t> </a:t>
            </a:r>
          </a:p>
          <a:p>
            <a:pPr marL="117475" indent="0">
              <a:buFont typeface="Arial" panose="020B0604020202020204" pitchFamily="34" charset="0"/>
              <a:buNone/>
            </a:pPr>
            <a:r>
              <a:rPr lang="en-US" sz="1600" u="sng"/>
              <a:t>High</a:t>
            </a:r>
            <a:r>
              <a:rPr lang="en-US" sz="1600"/>
              <a:t>: widespread potential impact</a:t>
            </a:r>
          </a:p>
          <a:p>
            <a:pPr marL="117475" indent="0">
              <a:buFont typeface="Arial" panose="020B0604020202020204" pitchFamily="34" charset="0"/>
              <a:buNone/>
            </a:pPr>
            <a:r>
              <a:rPr lang="en-US" sz="1600" u="sng"/>
              <a:t>Medium</a:t>
            </a:r>
            <a:r>
              <a:rPr lang="en-US" sz="1600"/>
              <a:t>: moderate potential impact</a:t>
            </a:r>
          </a:p>
          <a:p>
            <a:pPr marL="117475" indent="0">
              <a:buFont typeface="Arial" panose="020B0604020202020204" pitchFamily="34" charset="0"/>
              <a:buNone/>
            </a:pPr>
            <a:r>
              <a:rPr lang="en-US" sz="1600" u="sng"/>
              <a:t>Low</a:t>
            </a:r>
            <a:r>
              <a:rPr lang="en-US" sz="1600"/>
              <a:t>: minimal potential impact</a:t>
            </a:r>
          </a:p>
        </p:txBody>
      </p:sp>
    </p:spTree>
    <p:extLst>
      <p:ext uri="{BB962C8B-B14F-4D97-AF65-F5344CB8AC3E}">
        <p14:creationId xmlns:p14="http://schemas.microsoft.com/office/powerpoint/2010/main" val="381868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EBF4B-B1C4-C394-7BB5-3AAB17021496}"/>
              </a:ext>
            </a:extLst>
          </p:cNvPr>
          <p:cNvSpPr>
            <a:spLocks noGrp="1"/>
          </p:cNvSpPr>
          <p:nvPr>
            <p:ph type="sldNum" sz="quarter" idx="11"/>
          </p:nvPr>
        </p:nvSpPr>
        <p:spPr/>
        <p:txBody>
          <a:bodyPr/>
          <a:lstStyle/>
          <a:p>
            <a:fld id="{EEB2E137-973A-46DC-BB4E-688C661ACB66}" type="slidenum">
              <a:rPr lang="en-US" smtClean="0"/>
              <a:pPr/>
              <a:t>24</a:t>
            </a:fld>
            <a:endParaRPr lang="en-US"/>
          </a:p>
        </p:txBody>
      </p:sp>
      <p:pic>
        <p:nvPicPr>
          <p:cNvPr id="5" name="Picture 4">
            <a:extLst>
              <a:ext uri="{FF2B5EF4-FFF2-40B4-BE49-F238E27FC236}">
                <a16:creationId xmlns:a16="http://schemas.microsoft.com/office/drawing/2014/main" id="{A2FA783F-0F46-4B0D-909A-E1689C143FC5}"/>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CD63BD93-8AAB-E22E-0E3B-805CFA8B5485}"/>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A8EAF237-1D70-6919-9AF9-EF9BFF9038C1}"/>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b="1">
                <a:solidFill>
                  <a:srgbClr val="5B5B5B"/>
                </a:solidFill>
              </a:rPr>
              <a:t>Join at slido.com</a:t>
            </a:r>
            <a:br>
              <a:rPr lang="da-DK" sz="3600" b="1">
                <a:solidFill>
                  <a:srgbClr val="5B5B5B"/>
                </a:solidFill>
              </a:rPr>
            </a:br>
            <a:r>
              <a:rPr lang="da-DK" sz="3600" b="1">
                <a:solidFill>
                  <a:srgbClr val="5B5B5B"/>
                </a:solidFill>
              </a:rPr>
              <a:t>#HMPC2</a:t>
            </a:r>
            <a:endParaRPr lang="en-US" sz="3600" b="1">
              <a:solidFill>
                <a:srgbClr val="5B5B5B"/>
              </a:solidFill>
            </a:endParaRPr>
          </a:p>
        </p:txBody>
      </p:sp>
      <p:sp>
        <p:nvSpPr>
          <p:cNvPr id="9" name="Rectangle 8">
            <a:extLst>
              <a:ext uri="{FF2B5EF4-FFF2-40B4-BE49-F238E27FC236}">
                <a16:creationId xmlns:a16="http://schemas.microsoft.com/office/drawing/2014/main" id="{3580EA77-20A8-1E7F-2908-5CCCD732CFA7}"/>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joining instructions on this slide.</a:t>
            </a:r>
          </a:p>
        </p:txBody>
      </p:sp>
      <p:pic>
        <p:nvPicPr>
          <p:cNvPr id="10" name="Picture 9" descr="A picture containing diagram&#10;&#10;Description automatically generated">
            <a:extLst>
              <a:ext uri="{FF2B5EF4-FFF2-40B4-BE49-F238E27FC236}">
                <a16:creationId xmlns:a16="http://schemas.microsoft.com/office/drawing/2014/main" id="{E1212E35-5BE8-5444-7379-0947CA7E6B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337836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0A62CC-5C7B-C8A8-BECA-A56280743997}"/>
              </a:ext>
            </a:extLst>
          </p:cNvPr>
          <p:cNvSpPr>
            <a:spLocks noGrp="1"/>
          </p:cNvSpPr>
          <p:nvPr>
            <p:ph type="sldNum" sz="quarter" idx="11"/>
          </p:nvPr>
        </p:nvSpPr>
        <p:spPr/>
        <p:txBody>
          <a:bodyPr/>
          <a:lstStyle/>
          <a:p>
            <a:fld id="{EEB2E137-973A-46DC-BB4E-688C661ACB66}" type="slidenum">
              <a:rPr lang="en-US" smtClean="0"/>
              <a:pPr/>
              <a:t>25</a:t>
            </a:fld>
            <a:endParaRPr lang="en-US"/>
          </a:p>
        </p:txBody>
      </p:sp>
      <p:pic>
        <p:nvPicPr>
          <p:cNvPr id="5" name="Picture 4">
            <a:extLst>
              <a:ext uri="{FF2B5EF4-FFF2-40B4-BE49-F238E27FC236}">
                <a16:creationId xmlns:a16="http://schemas.microsoft.com/office/drawing/2014/main" id="{33E20003-800E-2788-8CD1-19D0679B3950}"/>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59FBE90A-0E4B-7856-879A-BDC3F70FEC6D}"/>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705A1962-BEAA-C828-F05B-B1BF66D884C6}"/>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jurisdiction do you represent?</a:t>
            </a:r>
          </a:p>
        </p:txBody>
      </p:sp>
      <p:sp>
        <p:nvSpPr>
          <p:cNvPr id="9" name="Rectangle 8">
            <a:extLst>
              <a:ext uri="{FF2B5EF4-FFF2-40B4-BE49-F238E27FC236}">
                <a16:creationId xmlns:a16="http://schemas.microsoft.com/office/drawing/2014/main" id="{3CF014C2-0C96-55A8-5539-372D92440771}"/>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7A54B5DA-2243-F65C-F0AF-D96C09B794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32820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40318" y="511277"/>
            <a:ext cx="8459554" cy="439351"/>
          </a:xfrm>
        </p:spPr>
        <p:txBody>
          <a:bodyPr/>
          <a:lstStyle/>
          <a:p>
            <a:r>
              <a:rPr lang="en-US" b="1">
                <a:cs typeface="Segoe UI"/>
              </a:rPr>
              <a:t>Flooding – Montana Central Region Flood Hazards</a:t>
            </a:r>
            <a:endParaRPr lang="en-US"/>
          </a:p>
        </p:txBody>
      </p:sp>
      <p:sp>
        <p:nvSpPr>
          <p:cNvPr id="4" name="Slide Number Placeholder 3"/>
          <p:cNvSpPr>
            <a:spLocks noGrp="1"/>
          </p:cNvSpPr>
          <p:nvPr>
            <p:ph type="sldNum" sz="quarter" idx="4"/>
          </p:nvPr>
        </p:nvSpPr>
        <p:spPr>
          <a:xfrm>
            <a:off x="0" y="6604001"/>
            <a:ext cx="680636" cy="25399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8173233" y="1027891"/>
            <a:ext cx="3959352" cy="1309955"/>
          </a:xfrm>
          <a:prstGeom prst="rect">
            <a:avLst/>
          </a:prstGeom>
        </p:spPr>
        <p:txBody>
          <a:bodyPr vert="horz" lIns="0" tIns="0" rIns="0" bIns="0" rtlCol="0">
            <a:normAutofit fontScale="25000" lnSpcReduction="20000"/>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sz="56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The Missouri River, along with its tributaries are Central Montana’s primary flood hazards. Among the major tributaries are the Marias, Milk, Sun and Teton Rivers.</a:t>
            </a:r>
          </a:p>
          <a:p>
            <a:pPr marL="285750" marR="0" lvl="0" indent="-28575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lang="en-US" sz="5600">
                <a:solidFill>
                  <a:srgbClr val="233845"/>
                </a:solidFill>
                <a:latin typeface="Segoe UI"/>
                <a:ea typeface="SimSun" panose="02010600030101010101" pitchFamily="2" charset="-122"/>
              </a:rPr>
              <a:t>Montana’s Central Region averages 7 flooding events per year based on NCEI data. </a:t>
            </a:r>
          </a:p>
          <a:p>
            <a:pPr marR="0" lvl="0" algn="ctr" defTabSz="914400" rtl="0" eaLnBrk="1" fontAlgn="base" latinLnBrk="0" hangingPunct="1">
              <a:lnSpc>
                <a:spcPct val="100000"/>
              </a:lnSpc>
              <a:spcBef>
                <a:spcPct val="20000"/>
              </a:spcBef>
              <a:spcAft>
                <a:spcPct val="0"/>
              </a:spcAft>
              <a:buClr>
                <a:srgbClr val="5F2167"/>
              </a:buClr>
              <a:buSzPct val="80000"/>
              <a:tabLst/>
              <a:defRPr/>
            </a:pPr>
            <a:endParaRPr lang="en-US" sz="4800">
              <a:solidFill>
                <a:srgbClr val="233845"/>
              </a:solidFill>
              <a:latin typeface="Segoe UI"/>
              <a:ea typeface="SimSun" panose="02010600030101010101" pitchFamily="2" charset="-122"/>
            </a:endParaRPr>
          </a:p>
          <a:p>
            <a:pPr marR="0" lvl="0" algn="ctr" defTabSz="914400" rtl="0" eaLnBrk="1" fontAlgn="base" latinLnBrk="0" hangingPunct="1">
              <a:lnSpc>
                <a:spcPct val="100000"/>
              </a:lnSpc>
              <a:spcBef>
                <a:spcPct val="20000"/>
              </a:spcBef>
              <a:spcAft>
                <a:spcPct val="0"/>
              </a:spcAft>
              <a:buClr>
                <a:srgbClr val="5F2167"/>
              </a:buClr>
              <a:buSzPct val="80000"/>
              <a:tabLst/>
              <a:defRPr/>
            </a:pPr>
            <a:r>
              <a:rPr lang="en-US" sz="6400">
                <a:solidFill>
                  <a:srgbClr val="233845"/>
                </a:solidFill>
                <a:latin typeface="Segoe UI"/>
                <a:ea typeface="SimSun" panose="02010600030101010101" pitchFamily="2" charset="-122"/>
              </a:rPr>
              <a:t>Flood Sources </a:t>
            </a:r>
          </a:p>
          <a:p>
            <a:pPr marR="0" lvl="0" algn="l" defTabSz="914400" rtl="0" eaLnBrk="1" fontAlgn="base" latinLnBrk="0" hangingPunct="1">
              <a:lnSpc>
                <a:spcPct val="100000"/>
              </a:lnSpc>
              <a:spcBef>
                <a:spcPct val="20000"/>
              </a:spcBef>
              <a:spcAft>
                <a:spcPct val="0"/>
              </a:spcAft>
              <a:buClr>
                <a:srgbClr val="5F2167"/>
              </a:buClr>
              <a:buSzPct val="80000"/>
              <a:tabLst/>
              <a:defRPr/>
            </a:pPr>
            <a:endParaRPr lang="en-US" sz="1600">
              <a:solidFill>
                <a:srgbClr val="233845"/>
              </a:solidFill>
              <a:latin typeface="Segoe UI"/>
              <a:ea typeface="SimSun" panose="02010600030101010101" pitchFamily="2" charset="-122"/>
            </a:endParaRPr>
          </a:p>
          <a:p>
            <a:pPr marL="0" marR="0" lvl="0" indent="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None/>
              <a:tabLst/>
              <a:defRPr/>
            </a:pPr>
            <a:r>
              <a:rPr kumimoji="0" lang="en-US" sz="1800" b="0" i="0" u="none" strike="noStrike" kern="1200" cap="none" spc="0" normalizeH="0" baseline="0" noProof="0">
                <a:ln>
                  <a:noFill/>
                </a:ln>
                <a:solidFill>
                  <a:srgbClr val="233845"/>
                </a:solidFill>
                <a:effectLst/>
                <a:uLnTx/>
                <a:uFillTx/>
                <a:latin typeface="Segoe UI" panose="020B0502040204020203" pitchFamily="34" charset="0"/>
                <a:ea typeface="SimSun" panose="02010600030101010101" pitchFamily="2" charset="-122"/>
                <a:cs typeface="Arial" panose="020B0604020202020204" pitchFamily="34" charset="0"/>
              </a:rPr>
              <a:t> </a:t>
            </a:r>
            <a:endParaRPr kumimoji="0" lang="en-US" altLang="en-US" sz="16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p:txBody>
      </p:sp>
      <p:pic>
        <p:nvPicPr>
          <p:cNvPr id="10" name="Picture 9" descr="Map&#10;&#10;Description automatically generated">
            <a:extLst>
              <a:ext uri="{FF2B5EF4-FFF2-40B4-BE49-F238E27FC236}">
                <a16:creationId xmlns:a16="http://schemas.microsoft.com/office/drawing/2014/main" id="{8F8F297C-6DFA-90CD-D273-67A9098FA748}"/>
              </a:ext>
            </a:extLst>
          </p:cNvPr>
          <p:cNvPicPr>
            <a:picLocks noChangeAspect="1"/>
          </p:cNvPicPr>
          <p:nvPr/>
        </p:nvPicPr>
        <p:blipFill rotWithShape="1">
          <a:blip r:embed="rId3">
            <a:extLst>
              <a:ext uri="{28A0092B-C50C-407E-A947-70E740481C1C}">
                <a14:useLocalDpi xmlns:a14="http://schemas.microsoft.com/office/drawing/2010/main" val="0"/>
              </a:ext>
            </a:extLst>
          </a:blip>
          <a:srcRect l="6366" t="12785" r="6367" b="5215"/>
          <a:stretch/>
        </p:blipFill>
        <p:spPr>
          <a:xfrm>
            <a:off x="340318" y="1004214"/>
            <a:ext cx="7744969" cy="5623560"/>
          </a:xfrm>
          <a:prstGeom prst="rect">
            <a:avLst/>
          </a:prstGeom>
        </p:spPr>
      </p:pic>
      <p:graphicFrame>
        <p:nvGraphicFramePr>
          <p:cNvPr id="2" name="Table 1">
            <a:extLst>
              <a:ext uri="{FF2B5EF4-FFF2-40B4-BE49-F238E27FC236}">
                <a16:creationId xmlns:a16="http://schemas.microsoft.com/office/drawing/2014/main" id="{D695D8BF-1117-92B8-3814-0173CFB95168}"/>
              </a:ext>
            </a:extLst>
          </p:cNvPr>
          <p:cNvGraphicFramePr>
            <a:graphicFrameLocks noGrp="1"/>
          </p:cNvGraphicFramePr>
          <p:nvPr>
            <p:extLst>
              <p:ext uri="{D42A27DB-BD31-4B8C-83A1-F6EECF244321}">
                <p14:modId xmlns:p14="http://schemas.microsoft.com/office/powerpoint/2010/main" val="2422084361"/>
              </p:ext>
            </p:extLst>
          </p:nvPr>
        </p:nvGraphicFramePr>
        <p:xfrm>
          <a:off x="8231805" y="2498689"/>
          <a:ext cx="3842208" cy="2750423"/>
        </p:xfrm>
        <a:graphic>
          <a:graphicData uri="http://schemas.openxmlformats.org/drawingml/2006/table">
            <a:tbl>
              <a:tblPr firstRow="1" firstCol="1" bandRow="1">
                <a:tableStyleId>{5C22544A-7EE6-4342-B048-85BDC9FD1C3A}</a:tableStyleId>
              </a:tblPr>
              <a:tblGrid>
                <a:gridCol w="1384021">
                  <a:extLst>
                    <a:ext uri="{9D8B030D-6E8A-4147-A177-3AD203B41FA5}">
                      <a16:colId xmlns:a16="http://schemas.microsoft.com/office/drawing/2014/main" val="2268608712"/>
                    </a:ext>
                  </a:extLst>
                </a:gridCol>
                <a:gridCol w="2458187">
                  <a:extLst>
                    <a:ext uri="{9D8B030D-6E8A-4147-A177-3AD203B41FA5}">
                      <a16:colId xmlns:a16="http://schemas.microsoft.com/office/drawing/2014/main" val="987493892"/>
                    </a:ext>
                  </a:extLst>
                </a:gridCol>
              </a:tblGrid>
              <a:tr h="327964">
                <a:tc>
                  <a:txBody>
                    <a:bodyPr/>
                    <a:lstStyle/>
                    <a:p>
                      <a:pPr marL="0" marR="0" algn="ctr">
                        <a:spcBef>
                          <a:spcPts val="0"/>
                        </a:spcBef>
                        <a:spcAft>
                          <a:spcPts val="0"/>
                        </a:spcAft>
                      </a:pPr>
                      <a:r>
                        <a:rPr lang="en-US" sz="1200">
                          <a:effectLst/>
                        </a:rPr>
                        <a:t>County</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Flood  Source</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943801098"/>
                  </a:ext>
                </a:extLst>
              </a:tr>
              <a:tr h="186343">
                <a:tc>
                  <a:txBody>
                    <a:bodyPr/>
                    <a:lstStyle/>
                    <a:p>
                      <a:pPr marL="0" marR="0" algn="ctr">
                        <a:spcBef>
                          <a:spcPts val="0"/>
                        </a:spcBef>
                        <a:spcAft>
                          <a:spcPts val="0"/>
                        </a:spcAft>
                      </a:pPr>
                      <a:r>
                        <a:rPr lang="en-US" sz="1200">
                          <a:effectLst/>
                        </a:rPr>
                        <a:t>Blaine</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NFHL</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002642609"/>
                  </a:ext>
                </a:extLst>
              </a:tr>
              <a:tr h="186343">
                <a:tc>
                  <a:txBody>
                    <a:bodyPr/>
                    <a:lstStyle/>
                    <a:p>
                      <a:pPr marL="0" marR="0" algn="ctr">
                        <a:spcBef>
                          <a:spcPts val="0"/>
                        </a:spcBef>
                        <a:spcAft>
                          <a:spcPts val="0"/>
                        </a:spcAft>
                      </a:pPr>
                      <a:r>
                        <a:rPr lang="en-US" sz="1200">
                          <a:effectLst/>
                        </a:rPr>
                        <a:t>Cascade</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NFHL</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63485892"/>
                  </a:ext>
                </a:extLst>
              </a:tr>
              <a:tr h="186343">
                <a:tc>
                  <a:txBody>
                    <a:bodyPr/>
                    <a:lstStyle/>
                    <a:p>
                      <a:pPr marL="0" marR="0" algn="ctr">
                        <a:spcBef>
                          <a:spcPts val="0"/>
                        </a:spcBef>
                        <a:spcAft>
                          <a:spcPts val="0"/>
                        </a:spcAft>
                      </a:pPr>
                      <a:r>
                        <a:rPr lang="en-US" sz="1200">
                          <a:effectLst/>
                        </a:rPr>
                        <a:t>Chouteau</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Hazus</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837193758"/>
                  </a:ext>
                </a:extLst>
              </a:tr>
              <a:tr h="186343">
                <a:tc>
                  <a:txBody>
                    <a:bodyPr/>
                    <a:lstStyle/>
                    <a:p>
                      <a:pPr marL="0" marR="0" algn="ctr">
                        <a:spcBef>
                          <a:spcPts val="0"/>
                        </a:spcBef>
                        <a:spcAft>
                          <a:spcPts val="0"/>
                        </a:spcAft>
                      </a:pPr>
                      <a:r>
                        <a:rPr lang="en-US" sz="1200">
                          <a:effectLst/>
                        </a:rPr>
                        <a:t>Fergus</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NFHL (partial), Hazus</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969174783"/>
                  </a:ext>
                </a:extLst>
              </a:tr>
              <a:tr h="186343">
                <a:tc>
                  <a:txBody>
                    <a:bodyPr/>
                    <a:lstStyle/>
                    <a:p>
                      <a:pPr marL="0" marR="0" algn="ctr">
                        <a:spcBef>
                          <a:spcPts val="0"/>
                        </a:spcBef>
                        <a:spcAft>
                          <a:spcPts val="0"/>
                        </a:spcAft>
                      </a:pPr>
                      <a:r>
                        <a:rPr lang="en-US" sz="1200">
                          <a:effectLst/>
                        </a:rPr>
                        <a:t>Glacier</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DNRC (partial), Hazus</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684434510"/>
                  </a:ext>
                </a:extLst>
              </a:tr>
              <a:tr h="186343">
                <a:tc>
                  <a:txBody>
                    <a:bodyPr/>
                    <a:lstStyle/>
                    <a:p>
                      <a:pPr marL="0" marR="0" algn="ctr">
                        <a:spcBef>
                          <a:spcPts val="0"/>
                        </a:spcBef>
                        <a:spcAft>
                          <a:spcPts val="0"/>
                        </a:spcAft>
                      </a:pPr>
                      <a:r>
                        <a:rPr lang="en-US" sz="1200">
                          <a:effectLst/>
                        </a:rPr>
                        <a:t>Hill</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DNRC</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263492446"/>
                  </a:ext>
                </a:extLst>
              </a:tr>
              <a:tr h="186343">
                <a:tc>
                  <a:txBody>
                    <a:bodyPr/>
                    <a:lstStyle/>
                    <a:p>
                      <a:pPr marL="0" marR="0" algn="ctr">
                        <a:spcBef>
                          <a:spcPts val="0"/>
                        </a:spcBef>
                        <a:spcAft>
                          <a:spcPts val="0"/>
                        </a:spcAft>
                      </a:pPr>
                      <a:r>
                        <a:rPr lang="en-US" sz="1200">
                          <a:effectLst/>
                        </a:rPr>
                        <a:t>Judith Basin</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Hazus</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224925256"/>
                  </a:ext>
                </a:extLst>
              </a:tr>
              <a:tr h="186343">
                <a:tc>
                  <a:txBody>
                    <a:bodyPr/>
                    <a:lstStyle/>
                    <a:p>
                      <a:pPr marL="0" marR="0" algn="ctr">
                        <a:spcBef>
                          <a:spcPts val="0"/>
                        </a:spcBef>
                        <a:spcAft>
                          <a:spcPts val="0"/>
                        </a:spcAft>
                      </a:pPr>
                      <a:r>
                        <a:rPr lang="en-US" sz="1200">
                          <a:effectLst/>
                        </a:rPr>
                        <a:t>Liberty</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Hazus</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550478356"/>
                  </a:ext>
                </a:extLst>
              </a:tr>
              <a:tr h="186343">
                <a:tc>
                  <a:txBody>
                    <a:bodyPr/>
                    <a:lstStyle/>
                    <a:p>
                      <a:pPr marL="0" marR="0" algn="ctr">
                        <a:spcBef>
                          <a:spcPts val="0"/>
                        </a:spcBef>
                        <a:spcAft>
                          <a:spcPts val="0"/>
                        </a:spcAft>
                      </a:pPr>
                      <a:r>
                        <a:rPr lang="en-US" sz="1200">
                          <a:effectLst/>
                        </a:rPr>
                        <a:t>Petroleum</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Hazus</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945147507"/>
                  </a:ext>
                </a:extLst>
              </a:tr>
              <a:tr h="186343">
                <a:tc>
                  <a:txBody>
                    <a:bodyPr/>
                    <a:lstStyle/>
                    <a:p>
                      <a:pPr marL="0" marR="0" algn="ctr">
                        <a:spcBef>
                          <a:spcPts val="0"/>
                        </a:spcBef>
                        <a:spcAft>
                          <a:spcPts val="0"/>
                        </a:spcAft>
                      </a:pPr>
                      <a:r>
                        <a:rPr lang="en-US" sz="1200">
                          <a:effectLst/>
                        </a:rPr>
                        <a:t>Phillips</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DNRC</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14108237"/>
                  </a:ext>
                </a:extLst>
              </a:tr>
              <a:tr h="186343">
                <a:tc>
                  <a:txBody>
                    <a:bodyPr/>
                    <a:lstStyle/>
                    <a:p>
                      <a:pPr marL="0" marR="0" algn="ctr">
                        <a:spcBef>
                          <a:spcPts val="0"/>
                        </a:spcBef>
                        <a:spcAft>
                          <a:spcPts val="0"/>
                        </a:spcAft>
                      </a:pPr>
                      <a:r>
                        <a:rPr lang="en-US" sz="1200">
                          <a:effectLst/>
                        </a:rPr>
                        <a:t>Pondera</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Hazus</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127924588"/>
                  </a:ext>
                </a:extLst>
              </a:tr>
              <a:tr h="186343">
                <a:tc>
                  <a:txBody>
                    <a:bodyPr/>
                    <a:lstStyle/>
                    <a:p>
                      <a:pPr marL="0" marR="0" algn="ctr">
                        <a:spcBef>
                          <a:spcPts val="0"/>
                        </a:spcBef>
                        <a:spcAft>
                          <a:spcPts val="0"/>
                        </a:spcAft>
                      </a:pPr>
                      <a:r>
                        <a:rPr lang="en-US" sz="1200">
                          <a:effectLst/>
                        </a:rPr>
                        <a:t>Teton</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DNRC</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735323037"/>
                  </a:ext>
                </a:extLst>
              </a:tr>
              <a:tr h="186343">
                <a:tc>
                  <a:txBody>
                    <a:bodyPr/>
                    <a:lstStyle/>
                    <a:p>
                      <a:pPr marL="0" marR="0" algn="ctr">
                        <a:spcBef>
                          <a:spcPts val="0"/>
                        </a:spcBef>
                        <a:spcAft>
                          <a:spcPts val="0"/>
                        </a:spcAft>
                      </a:pPr>
                      <a:r>
                        <a:rPr lang="en-US" sz="1200">
                          <a:effectLst/>
                        </a:rPr>
                        <a:t>Toole</a:t>
                      </a:r>
                      <a:endParaRPr lang="en-US" sz="12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a:effectLst/>
                        </a:rPr>
                        <a:t>Hazus</a:t>
                      </a:r>
                      <a:endParaRPr lang="en-US" sz="12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61482960"/>
                  </a:ext>
                </a:extLst>
              </a:tr>
            </a:tbl>
          </a:graphicData>
        </a:graphic>
      </p:graphicFrame>
      <p:sp>
        <p:nvSpPr>
          <p:cNvPr id="8" name="TextBox 7">
            <a:extLst>
              <a:ext uri="{FF2B5EF4-FFF2-40B4-BE49-F238E27FC236}">
                <a16:creationId xmlns:a16="http://schemas.microsoft.com/office/drawing/2014/main" id="{B2888B66-1F8B-C6B1-DD57-8C037F0BA310}"/>
              </a:ext>
            </a:extLst>
          </p:cNvPr>
          <p:cNvSpPr txBox="1"/>
          <p:nvPr/>
        </p:nvSpPr>
        <p:spPr>
          <a:xfrm>
            <a:off x="8085287" y="5161288"/>
            <a:ext cx="3202471" cy="1384995"/>
          </a:xfrm>
          <a:prstGeom prst="rect">
            <a:avLst/>
          </a:prstGeom>
          <a:noFill/>
        </p:spPr>
        <p:txBody>
          <a:bodyPr wrap="square">
            <a:spAutoFit/>
          </a:bodyPr>
          <a:lstStyle/>
          <a:p>
            <a:pPr marL="171450" marR="0" indent="-171450">
              <a:spcBef>
                <a:spcPts val="0"/>
              </a:spcBef>
              <a:spcAft>
                <a:spcPts val="0"/>
              </a:spcAft>
              <a:buFont typeface="Arial" panose="020B0604020202020204" pitchFamily="34" charset="0"/>
              <a:buChar char="•"/>
            </a:pPr>
            <a:r>
              <a:rPr lang="en-US" sz="1200">
                <a:effectLst/>
                <a:ea typeface="Calibri" panose="020F0502020204030204" pitchFamily="34" charset="0"/>
              </a:rPr>
              <a:t>NFHL counties: </a:t>
            </a:r>
            <a:r>
              <a:rPr lang="en-US" sz="1200" b="1">
                <a:effectLst/>
                <a:ea typeface="Calibri" panose="020F0502020204030204" pitchFamily="34" charset="0"/>
              </a:rPr>
              <a:t>3*</a:t>
            </a:r>
          </a:p>
          <a:p>
            <a:pPr marL="171450" marR="0" indent="-171450">
              <a:spcBef>
                <a:spcPts val="0"/>
              </a:spcBef>
              <a:spcAft>
                <a:spcPts val="0"/>
              </a:spcAft>
              <a:buFont typeface="Arial" panose="020B0604020202020204" pitchFamily="34" charset="0"/>
              <a:buChar char="•"/>
            </a:pPr>
            <a:r>
              <a:rPr lang="en-US" sz="1200">
                <a:effectLst/>
                <a:ea typeface="Calibri" panose="020F0502020204030204" pitchFamily="34" charset="0"/>
              </a:rPr>
              <a:t>Digitized paper FIRM counties: </a:t>
            </a:r>
            <a:r>
              <a:rPr lang="en-US" sz="1200" b="1">
                <a:effectLst/>
                <a:ea typeface="Calibri" panose="020F0502020204030204" pitchFamily="34" charset="0"/>
              </a:rPr>
              <a:t>4*</a:t>
            </a:r>
          </a:p>
          <a:p>
            <a:pPr marL="171450" marR="0" indent="-171450">
              <a:spcBef>
                <a:spcPts val="0"/>
              </a:spcBef>
              <a:spcAft>
                <a:spcPts val="0"/>
              </a:spcAft>
              <a:buFont typeface="Arial" panose="020B0604020202020204" pitchFamily="34" charset="0"/>
              <a:buChar char="•"/>
            </a:pPr>
            <a:r>
              <a:rPr lang="en-US" sz="1200">
                <a:effectLst/>
                <a:ea typeface="Calibri" panose="020F0502020204030204" pitchFamily="34" charset="0"/>
              </a:rPr>
              <a:t>Hazus-based approximate flood hazard areas counties: </a:t>
            </a:r>
            <a:r>
              <a:rPr lang="en-US" sz="1200" b="1">
                <a:effectLst/>
                <a:ea typeface="Calibri" panose="020F0502020204030204" pitchFamily="34" charset="0"/>
              </a:rPr>
              <a:t>8*</a:t>
            </a:r>
          </a:p>
          <a:p>
            <a:pPr marL="0" marR="0">
              <a:spcBef>
                <a:spcPts val="0"/>
              </a:spcBef>
              <a:spcAft>
                <a:spcPts val="0"/>
              </a:spcAft>
            </a:pPr>
            <a:r>
              <a:rPr lang="en-US" sz="1200" b="1">
                <a:effectLst/>
                <a:ea typeface="Calibri" panose="020F0502020204030204" pitchFamily="34" charset="0"/>
              </a:rPr>
              <a:t>  *some counties are partial and Hazus was used to supplement to get complete coverage.</a:t>
            </a:r>
          </a:p>
        </p:txBody>
      </p:sp>
    </p:spTree>
    <p:extLst>
      <p:ext uri="{BB962C8B-B14F-4D97-AF65-F5344CB8AC3E}">
        <p14:creationId xmlns:p14="http://schemas.microsoft.com/office/powerpoint/2010/main" val="310108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3569" y="375603"/>
            <a:ext cx="10945216" cy="610255"/>
          </a:xfrm>
        </p:spPr>
        <p:txBody>
          <a:bodyPr/>
          <a:lstStyle/>
          <a:p>
            <a:r>
              <a:rPr lang="en-US" b="1">
                <a:cs typeface="Segoe UI"/>
              </a:rPr>
              <a:t>Flooding – Past Occurrences </a:t>
            </a:r>
            <a:endParaRPr lang="en-US"/>
          </a:p>
        </p:txBody>
      </p:sp>
      <p:sp>
        <p:nvSpPr>
          <p:cNvPr id="4" name="Slide Number Placeholder 3"/>
          <p:cNvSpPr>
            <a:spLocks noGrp="1"/>
          </p:cNvSpPr>
          <p:nvPr>
            <p:ph type="sldNum" sz="quarter" idx="4"/>
          </p:nvPr>
        </p:nvSpPr>
        <p:spPr>
          <a:xfrm>
            <a:off x="183251" y="6488164"/>
            <a:ext cx="680636" cy="25399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154333" y="1035213"/>
            <a:ext cx="5037667" cy="5763519"/>
          </a:xfrm>
          <a:prstGeom prst="rect">
            <a:avLst/>
          </a:prstGeom>
        </p:spPr>
        <p:txBody>
          <a:bodyPr vert="horz" lIns="0" tIns="0" rIns="0" bIns="0" rtlCol="0">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endParaRPr kumimoji="0" lang="en-US" altLang="en-US" sz="16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p:txBody>
      </p:sp>
      <p:sp>
        <p:nvSpPr>
          <p:cNvPr id="11" name="TextBox 10">
            <a:extLst>
              <a:ext uri="{FF2B5EF4-FFF2-40B4-BE49-F238E27FC236}">
                <a16:creationId xmlns:a16="http://schemas.microsoft.com/office/drawing/2014/main" id="{75AC2718-5797-672C-AC13-430EEA3BF4F9}"/>
              </a:ext>
            </a:extLst>
          </p:cNvPr>
          <p:cNvSpPr txBox="1"/>
          <p:nvPr/>
        </p:nvSpPr>
        <p:spPr>
          <a:xfrm>
            <a:off x="6363483" y="1426244"/>
            <a:ext cx="5554566" cy="477053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33845"/>
                </a:solidFill>
                <a:effectLst/>
                <a:uLnTx/>
                <a:uFillTx/>
                <a:latin typeface="Segoe UI"/>
                <a:ea typeface="+mn-ea"/>
                <a:cs typeface="+mn-cs"/>
              </a:rPr>
              <a:t>Location</a:t>
            </a:r>
            <a:r>
              <a:rPr kumimoji="0" lang="en-US" sz="1600" b="0" i="0" u="none" strike="noStrike" kern="1200" cap="none" spc="0" normalizeH="0" baseline="0" noProof="0">
                <a:ln>
                  <a:noFill/>
                </a:ln>
                <a:solidFill>
                  <a:srgbClr val="233845"/>
                </a:solidFill>
                <a:effectLst/>
                <a:uLnTx/>
                <a:uFillTx/>
                <a:latin typeface="Segoe UI"/>
                <a:ea typeface="+mn-ea"/>
                <a:cs typeface="+mn-cs"/>
              </a:rPr>
              <a:t>: Flood risk is present within all Central Montana's</a:t>
            </a:r>
            <a:r>
              <a:rPr lang="en-US" sz="1600">
                <a:solidFill>
                  <a:srgbClr val="233845"/>
                </a:solidFill>
                <a:latin typeface="Segoe UI"/>
              </a:rPr>
              <a:t> </a:t>
            </a:r>
            <a:r>
              <a:rPr kumimoji="0" lang="en-US" sz="1600" b="0" i="0" u="none" strike="noStrike" kern="1200" cap="none" spc="0" normalizeH="0" baseline="0" noProof="0">
                <a:ln>
                  <a:noFill/>
                </a:ln>
                <a:solidFill>
                  <a:srgbClr val="233845"/>
                </a:solidFill>
                <a:effectLst/>
                <a:uLnTx/>
                <a:uFillTx/>
                <a:latin typeface="Segoe UI"/>
                <a:ea typeface="+mn-ea"/>
                <a:cs typeface="+mn-cs"/>
              </a:rPr>
              <a:t>counties along the Missouri River watershed and tributaries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33845"/>
                </a:solidFill>
                <a:effectLst/>
                <a:uLnTx/>
                <a:uFillTx/>
                <a:latin typeface="Segoe UI"/>
                <a:ea typeface="+mn-ea"/>
                <a:cs typeface="+mn-cs"/>
              </a:rPr>
              <a:t>Extent</a:t>
            </a:r>
            <a:r>
              <a:rPr kumimoji="0" lang="en-US" sz="1600" b="0" i="0" u="none" strike="noStrike" kern="1200" cap="none" spc="0" normalizeH="0" baseline="0" noProof="0">
                <a:ln>
                  <a:noFill/>
                </a:ln>
                <a:solidFill>
                  <a:srgbClr val="233845"/>
                </a:solidFill>
                <a:effectLst/>
                <a:uLnTx/>
                <a:uFillTx/>
                <a:latin typeface="Segoe UI"/>
                <a:ea typeface="+mn-ea"/>
                <a:cs typeface="+mn-cs"/>
              </a:rPr>
              <a:t>: Can be small (less than 10 acres) with minimal damage, or very large and destructive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33845"/>
                </a:solidFill>
                <a:effectLst/>
                <a:uLnTx/>
                <a:uFillTx/>
                <a:latin typeface="Segoe UI"/>
                <a:ea typeface="+mn-ea"/>
                <a:cs typeface="+mn-cs"/>
              </a:rPr>
              <a:t>Probability</a:t>
            </a:r>
            <a:r>
              <a:rPr kumimoji="0" lang="en-US" sz="1600" b="0" i="0" u="none" strike="noStrike" kern="1200" cap="none" spc="0" normalizeH="0" baseline="0" noProof="0">
                <a:ln>
                  <a:noFill/>
                </a:ln>
                <a:solidFill>
                  <a:srgbClr val="233845"/>
                </a:solidFill>
                <a:effectLst/>
                <a:uLnTx/>
                <a:uFillTx/>
                <a:latin typeface="Segoe UI"/>
                <a:ea typeface="+mn-ea"/>
                <a:cs typeface="+mn-cs"/>
              </a:rPr>
              <a:t>: </a:t>
            </a:r>
            <a:r>
              <a:rPr kumimoji="0" lang="en-US" sz="1600" b="1" i="0" u="none" strike="noStrike" kern="1200" cap="none" spc="0" normalizeH="0" baseline="0" noProof="0">
                <a:ln>
                  <a:noFill/>
                </a:ln>
                <a:solidFill>
                  <a:srgbClr val="233845"/>
                </a:solidFill>
                <a:effectLst/>
                <a:uLnTx/>
                <a:uFillTx/>
                <a:latin typeface="Segoe UI"/>
                <a:ea typeface="+mn-ea"/>
                <a:cs typeface="+mn-cs"/>
              </a:rPr>
              <a:t>Likely</a:t>
            </a:r>
            <a:r>
              <a:rPr kumimoji="0" lang="en-US" sz="1600" b="0" i="0" u="none" strike="noStrike" kern="1200" cap="none" spc="0" normalizeH="0" baseline="0" noProof="0">
                <a:ln>
                  <a:noFill/>
                </a:ln>
                <a:solidFill>
                  <a:srgbClr val="233845"/>
                </a:solidFill>
                <a:effectLst/>
                <a:uLnTx/>
                <a:uFillTx/>
                <a:latin typeface="Segoe UI"/>
                <a:ea typeface="+mn-ea"/>
                <a:cs typeface="+mn-cs"/>
              </a:rPr>
              <a:t> throughout the planning area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33845"/>
                </a:solidFill>
                <a:effectLst/>
                <a:uLnTx/>
                <a:uFillTx/>
                <a:latin typeface="Segoe UI"/>
                <a:ea typeface="+mn-ea"/>
                <a:cs typeface="+mn-cs"/>
              </a:rPr>
              <a:t>NFIP</a:t>
            </a:r>
            <a:r>
              <a:rPr kumimoji="0" lang="en-US" sz="1600" b="0" i="0" u="none" strike="noStrike" kern="1200" cap="none" spc="0" normalizeH="0" baseline="0" noProof="0">
                <a:ln>
                  <a:noFill/>
                </a:ln>
                <a:solidFill>
                  <a:srgbClr val="233845"/>
                </a:solidFill>
                <a:effectLst/>
                <a:uLnTx/>
                <a:uFillTx/>
                <a:latin typeface="Segoe UI"/>
                <a:ea typeface="+mn-ea"/>
                <a:cs typeface="+mn-cs"/>
              </a:rPr>
              <a:t>: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33845"/>
                </a:solidFill>
                <a:effectLst/>
                <a:uLnTx/>
                <a:uFillTx/>
                <a:latin typeface="Segoe UI"/>
                <a:ea typeface="+mn-ea"/>
                <a:cs typeface="+mn-cs"/>
              </a:rPr>
              <a:t>According to the National Center of Environmental Information Montana's Central Region has seen 183 flood events between 1996 – 2022</a:t>
            </a:r>
          </a:p>
          <a:p>
            <a:pPr marL="742939" lvl="1" indent="-285750">
              <a:buFont typeface="Arial" panose="020B0604020202020204" pitchFamily="34" charset="0"/>
              <a:buChar char="•"/>
              <a:defRPr/>
            </a:pPr>
            <a:r>
              <a:rPr lang="en-US" sz="1600">
                <a:solidFill>
                  <a:srgbClr val="233845"/>
                </a:solidFill>
                <a:latin typeface="Segoe UI"/>
              </a:rPr>
              <a:t>Resulting in $1,184,000 in Property Damages and $10,000 crop damage that has been reported. </a:t>
            </a:r>
          </a:p>
          <a:p>
            <a:pPr marL="742939" lvl="1" indent="-285750">
              <a:buFont typeface="Arial" panose="020B0604020202020204" pitchFamily="34" charset="0"/>
              <a:buChar char="•"/>
              <a:defRPr/>
            </a:pPr>
            <a:r>
              <a:rPr lang="en-US" sz="1600">
                <a:solidFill>
                  <a:srgbClr val="233845"/>
                </a:solidFill>
                <a:latin typeface="Segoe UI"/>
              </a:rPr>
              <a:t>Phillips County has the highest number of recorded events with 49 total</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233845"/>
                </a:solidFill>
                <a:effectLst/>
                <a:uLnTx/>
                <a:uFillTx/>
                <a:latin typeface="Segoe UI"/>
                <a:ea typeface="+mn-ea"/>
                <a:cs typeface="+mn-cs"/>
              </a:rPr>
              <a:t>Montana's Central region has also seen 26 ice jam flood events within the study area. </a:t>
            </a:r>
          </a:p>
          <a:p>
            <a:pPr marL="742939" lvl="1" indent="-285750">
              <a:buFont typeface="Arial" panose="020B0604020202020204" pitchFamily="34" charset="0"/>
              <a:buChar char="•"/>
              <a:defRPr/>
            </a:pPr>
            <a:r>
              <a:rPr lang="en-US" sz="1600">
                <a:solidFill>
                  <a:srgbClr val="233845"/>
                </a:solidFill>
                <a:latin typeface="Segoe UI"/>
              </a:rPr>
              <a:t>11 of which have occurred in Chouteau County.</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233845"/>
                </a:solidFill>
                <a:effectLst/>
                <a:uLnTx/>
                <a:uFillTx/>
                <a:latin typeface="Segoe UI"/>
                <a:ea typeface="+mn-ea"/>
                <a:cs typeface="+mn-cs"/>
              </a:rPr>
              <a:t>The Central Region can expect an average of 13 flood events per year that will cause on average $45,538 in property damage and $385 in crop damages. </a:t>
            </a:r>
          </a:p>
        </p:txBody>
      </p:sp>
      <p:sp>
        <p:nvSpPr>
          <p:cNvPr id="13" name="TextBox 12">
            <a:extLst>
              <a:ext uri="{FF2B5EF4-FFF2-40B4-BE49-F238E27FC236}">
                <a16:creationId xmlns:a16="http://schemas.microsoft.com/office/drawing/2014/main" id="{A60B2BEC-DC88-CAB2-ADFC-BD20558B42A9}"/>
              </a:ext>
            </a:extLst>
          </p:cNvPr>
          <p:cNvSpPr txBox="1"/>
          <p:nvPr/>
        </p:nvSpPr>
        <p:spPr>
          <a:xfrm>
            <a:off x="523569" y="1118468"/>
            <a:ext cx="8342670" cy="307777"/>
          </a:xfrm>
          <a:prstGeom prst="rect">
            <a:avLst/>
          </a:prstGeom>
          <a:noFill/>
        </p:spPr>
        <p:txBody>
          <a:bodyPr wrap="square">
            <a:spAutoFit/>
          </a:bodyPr>
          <a:lstStyle/>
          <a:p>
            <a:r>
              <a:rPr lang="en-US" sz="1400" b="1">
                <a:effectLst/>
                <a:ea typeface="Times New Roman" panose="02020603050405020304" pitchFamily="18" charset="0"/>
              </a:rPr>
              <a:t>NCEI Reported Flood Events Montana Central Region (1996-2022)</a:t>
            </a:r>
            <a:endParaRPr lang="en-US" sz="2000" b="1"/>
          </a:p>
        </p:txBody>
      </p:sp>
      <p:sp>
        <p:nvSpPr>
          <p:cNvPr id="10" name="TextBox 9">
            <a:extLst>
              <a:ext uri="{FF2B5EF4-FFF2-40B4-BE49-F238E27FC236}">
                <a16:creationId xmlns:a16="http://schemas.microsoft.com/office/drawing/2014/main" id="{F896B046-3D70-4A4B-715A-0AAE5DA3E8C8}"/>
              </a:ext>
            </a:extLst>
          </p:cNvPr>
          <p:cNvSpPr txBox="1"/>
          <p:nvPr/>
        </p:nvSpPr>
        <p:spPr>
          <a:xfrm>
            <a:off x="541434" y="6171550"/>
            <a:ext cx="6103620" cy="249171"/>
          </a:xfrm>
          <a:prstGeom prst="rect">
            <a:avLst/>
          </a:prstGeom>
          <a:noFill/>
        </p:spPr>
        <p:txBody>
          <a:bodyPr wrap="square">
            <a:spAutoFit/>
          </a:bodyPr>
          <a:lstStyle/>
          <a:p>
            <a:pPr marL="0" marR="0" algn="just">
              <a:lnSpc>
                <a:spcPct val="110000"/>
              </a:lnSpc>
              <a:spcBef>
                <a:spcPts val="0"/>
              </a:spcBef>
              <a:spcAft>
                <a:spcPts val="1000"/>
              </a:spcAft>
            </a:pPr>
            <a:r>
              <a:rPr lang="en-US" sz="1000">
                <a:effectLst/>
                <a:latin typeface="Segoe UI" panose="020B0502040204020203" pitchFamily="34" charset="0"/>
                <a:ea typeface="SimSun" panose="02010600030101010101" pitchFamily="2" charset="-122"/>
                <a:cs typeface="Arial" panose="020B0604020202020204" pitchFamily="34" charset="0"/>
              </a:rPr>
              <a:t>Source: NCEI Storm Events Database</a:t>
            </a:r>
            <a:endParaRPr lang="en-US" sz="1600">
              <a:effectLst/>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C172C516-11A7-36C0-8DA9-68BFAD76E3A5}"/>
              </a:ext>
            </a:extLst>
          </p:cNvPr>
          <p:cNvGraphicFramePr>
            <a:graphicFrameLocks noGrp="1"/>
          </p:cNvGraphicFramePr>
          <p:nvPr>
            <p:extLst>
              <p:ext uri="{D42A27DB-BD31-4B8C-83A1-F6EECF244321}">
                <p14:modId xmlns:p14="http://schemas.microsoft.com/office/powerpoint/2010/main" val="3571324313"/>
              </p:ext>
            </p:extLst>
          </p:nvPr>
        </p:nvGraphicFramePr>
        <p:xfrm>
          <a:off x="541434" y="1426244"/>
          <a:ext cx="5554566" cy="4358359"/>
        </p:xfrm>
        <a:graphic>
          <a:graphicData uri="http://schemas.openxmlformats.org/drawingml/2006/table">
            <a:tbl>
              <a:tblPr firstRow="1" firstCol="1" bandRow="1">
                <a:tableStyleId>{5C22544A-7EE6-4342-B048-85BDC9FD1C3A}</a:tableStyleId>
              </a:tblPr>
              <a:tblGrid>
                <a:gridCol w="1422120">
                  <a:extLst>
                    <a:ext uri="{9D8B030D-6E8A-4147-A177-3AD203B41FA5}">
                      <a16:colId xmlns:a16="http://schemas.microsoft.com/office/drawing/2014/main" val="3032373792"/>
                    </a:ext>
                  </a:extLst>
                </a:gridCol>
                <a:gridCol w="1155031">
                  <a:extLst>
                    <a:ext uri="{9D8B030D-6E8A-4147-A177-3AD203B41FA5}">
                      <a16:colId xmlns:a16="http://schemas.microsoft.com/office/drawing/2014/main" val="3889654046"/>
                    </a:ext>
                  </a:extLst>
                </a:gridCol>
                <a:gridCol w="1655546">
                  <a:extLst>
                    <a:ext uri="{9D8B030D-6E8A-4147-A177-3AD203B41FA5}">
                      <a16:colId xmlns:a16="http://schemas.microsoft.com/office/drawing/2014/main" val="75036309"/>
                    </a:ext>
                  </a:extLst>
                </a:gridCol>
                <a:gridCol w="1321869">
                  <a:extLst>
                    <a:ext uri="{9D8B030D-6E8A-4147-A177-3AD203B41FA5}">
                      <a16:colId xmlns:a16="http://schemas.microsoft.com/office/drawing/2014/main" val="485122182"/>
                    </a:ext>
                  </a:extLst>
                </a:gridCol>
              </a:tblGrid>
              <a:tr h="485068">
                <a:tc>
                  <a:txBody>
                    <a:bodyPr/>
                    <a:lstStyle/>
                    <a:p>
                      <a:pPr algn="r" fontAlgn="ctr"/>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n-US" sz="1400" u="none" strike="noStrike">
                          <a:effectLst/>
                        </a:rPr>
                        <a:t># of Events</a:t>
                      </a:r>
                      <a:endParaRPr lang="en-US" sz="1400" b="0"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n-US" sz="1400" u="none" strike="noStrike">
                          <a:effectLst/>
                        </a:rPr>
                        <a:t>Property Damage</a:t>
                      </a:r>
                      <a:endParaRPr lang="en-US" sz="1400" b="0"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n-US" sz="1400" u="none" strike="noStrike">
                          <a:effectLst/>
                        </a:rPr>
                        <a:t>Crop Damage</a:t>
                      </a:r>
                      <a:endParaRPr lang="en-US" sz="1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27158037"/>
                  </a:ext>
                </a:extLst>
              </a:tr>
              <a:tr h="242534">
                <a:tc>
                  <a:txBody>
                    <a:bodyPr/>
                    <a:lstStyle/>
                    <a:p>
                      <a:pPr algn="r" fontAlgn="b"/>
                      <a:r>
                        <a:rPr lang="en-US" sz="1400" u="none" strike="noStrike">
                          <a:effectLst/>
                        </a:rPr>
                        <a:t>Blaine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$30,000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13248506"/>
                  </a:ext>
                </a:extLst>
              </a:tr>
              <a:tr h="242534">
                <a:tc>
                  <a:txBody>
                    <a:bodyPr/>
                    <a:lstStyle/>
                    <a:p>
                      <a:pPr algn="r" fontAlgn="b"/>
                      <a:r>
                        <a:rPr lang="en-US" sz="1400" u="none" strike="noStrike">
                          <a:effectLst/>
                        </a:rPr>
                        <a:t>Cascade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$330,000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56635353"/>
                  </a:ext>
                </a:extLst>
              </a:tr>
              <a:tr h="240942">
                <a:tc>
                  <a:txBody>
                    <a:bodyPr/>
                    <a:lstStyle/>
                    <a:p>
                      <a:pPr algn="r" fontAlgn="b"/>
                      <a:r>
                        <a:rPr lang="en-US" sz="1400" u="none" strike="noStrike">
                          <a:effectLst/>
                        </a:rPr>
                        <a:t>Chouteau</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$150,000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38226977"/>
                  </a:ext>
                </a:extLst>
              </a:tr>
              <a:tr h="242534">
                <a:tc>
                  <a:txBody>
                    <a:bodyPr/>
                    <a:lstStyle/>
                    <a:p>
                      <a:pPr algn="r" fontAlgn="b"/>
                      <a:r>
                        <a:rPr lang="en-US" sz="1400" u="none" strike="noStrike">
                          <a:effectLst/>
                        </a:rPr>
                        <a:t>Fergus</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$125,000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6102596"/>
                  </a:ext>
                </a:extLst>
              </a:tr>
              <a:tr h="242534">
                <a:tc>
                  <a:txBody>
                    <a:bodyPr/>
                    <a:lstStyle/>
                    <a:p>
                      <a:pPr algn="r" fontAlgn="b"/>
                      <a:r>
                        <a:rPr lang="en-US" sz="1400" u="none" strike="noStrike">
                          <a:effectLst/>
                        </a:rPr>
                        <a:t>Glacier</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90514958"/>
                  </a:ext>
                </a:extLst>
              </a:tr>
              <a:tr h="242534">
                <a:tc>
                  <a:txBody>
                    <a:bodyPr/>
                    <a:lstStyle/>
                    <a:p>
                      <a:pPr algn="r" fontAlgn="b"/>
                      <a:r>
                        <a:rPr lang="en-US" sz="1400" u="none" strike="noStrike">
                          <a:effectLst/>
                        </a:rPr>
                        <a:t>Hill</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$233,000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84978522"/>
                  </a:ext>
                </a:extLst>
              </a:tr>
              <a:tr h="263800">
                <a:tc>
                  <a:txBody>
                    <a:bodyPr/>
                    <a:lstStyle/>
                    <a:p>
                      <a:pPr algn="r" fontAlgn="b"/>
                      <a:r>
                        <a:rPr lang="en-US" sz="1400" u="none" strike="noStrike">
                          <a:effectLst/>
                        </a:rPr>
                        <a:t>Judith Basin</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$50,000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96470278"/>
                  </a:ext>
                </a:extLst>
              </a:tr>
              <a:tr h="242534">
                <a:tc>
                  <a:txBody>
                    <a:bodyPr/>
                    <a:lstStyle/>
                    <a:p>
                      <a:pPr algn="r" fontAlgn="b"/>
                      <a:r>
                        <a:rPr lang="en-US" sz="1400" u="none" strike="noStrike">
                          <a:effectLst/>
                        </a:rPr>
                        <a:t>Liberty</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94112007"/>
                  </a:ext>
                </a:extLst>
              </a:tr>
              <a:tr h="267605">
                <a:tc>
                  <a:txBody>
                    <a:bodyPr/>
                    <a:lstStyle/>
                    <a:p>
                      <a:pPr algn="r" fontAlgn="b"/>
                      <a:r>
                        <a:rPr lang="en-US" sz="1400" u="none" strike="noStrike">
                          <a:effectLst/>
                        </a:rPr>
                        <a:t>Petroleum</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$515,00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13645251"/>
                  </a:ext>
                </a:extLst>
              </a:tr>
              <a:tr h="242534">
                <a:tc>
                  <a:txBody>
                    <a:bodyPr/>
                    <a:lstStyle/>
                    <a:p>
                      <a:pPr algn="r" fontAlgn="b"/>
                      <a:r>
                        <a:rPr lang="en-US" sz="1400" u="none" strike="noStrike">
                          <a:effectLst/>
                        </a:rPr>
                        <a:t>Phillips</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48</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$10,000 </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58556600"/>
                  </a:ext>
                </a:extLst>
              </a:tr>
              <a:tr h="242534">
                <a:tc>
                  <a:txBody>
                    <a:bodyPr/>
                    <a:lstStyle/>
                    <a:p>
                      <a:pPr algn="r" fontAlgn="b"/>
                      <a:r>
                        <a:rPr lang="en-US" sz="1400" u="none" strike="noStrike">
                          <a:effectLst/>
                        </a:rPr>
                        <a:t>Pondera</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64245806"/>
                  </a:ext>
                </a:extLst>
              </a:tr>
              <a:tr h="242534">
                <a:tc>
                  <a:txBody>
                    <a:bodyPr/>
                    <a:lstStyle/>
                    <a:p>
                      <a:pPr algn="r" fontAlgn="b"/>
                      <a:r>
                        <a:rPr lang="en-US" sz="1400" u="none" strike="noStrike">
                          <a:effectLst/>
                        </a:rPr>
                        <a:t>Teton</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$250,000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701079"/>
                  </a:ext>
                </a:extLst>
              </a:tr>
              <a:tr h="242534">
                <a:tc>
                  <a:txBody>
                    <a:bodyPr/>
                    <a:lstStyle/>
                    <a:p>
                      <a:pPr algn="r" fontAlgn="b"/>
                      <a:r>
                        <a:rPr lang="en-US" sz="1400" u="none" strike="noStrike">
                          <a:effectLst/>
                        </a:rPr>
                        <a:t>Toole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$10,000 </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20902326"/>
                  </a:ext>
                </a:extLst>
              </a:tr>
              <a:tr h="134316">
                <a:tc>
                  <a:txBody>
                    <a:bodyPr/>
                    <a:lstStyle/>
                    <a:p>
                      <a:pPr algn="r" fontAlgn="b"/>
                      <a:r>
                        <a:rPr lang="en-US" sz="1400" b="1" u="none" strike="noStrike">
                          <a:effectLst/>
                        </a:rPr>
                        <a:t>Average </a:t>
                      </a:r>
                    </a:p>
                    <a:p>
                      <a:pPr algn="r" fontAlgn="b"/>
                      <a:r>
                        <a:rPr lang="en-US" sz="1400" b="1" u="none" strike="noStrike">
                          <a:effectLst/>
                        </a:rPr>
                        <a:t>(per year)</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b="1" u="none" strike="noStrike">
                          <a:effectLst/>
                        </a:rPr>
                        <a:t>13</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b="1" u="none" strike="noStrike">
                          <a:effectLst/>
                        </a:rPr>
                        <a:t>$45,538</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b="1" u="none" strike="noStrike">
                          <a:effectLst/>
                        </a:rPr>
                        <a:t>$385</a:t>
                      </a:r>
                      <a:endParaRPr lang="en-US" sz="14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07514960"/>
                  </a:ext>
                </a:extLst>
              </a:tr>
              <a:tr h="242534">
                <a:tc>
                  <a:txBody>
                    <a:bodyPr/>
                    <a:lstStyle/>
                    <a:p>
                      <a:pPr algn="r" fontAlgn="b"/>
                      <a:r>
                        <a:rPr lang="en-US" sz="1400" b="1" u="none" strike="noStrike">
                          <a:effectLst/>
                        </a:rPr>
                        <a:t>Total</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b="1" u="none" strike="noStrike">
                          <a:effectLst/>
                        </a:rPr>
                        <a:t>183</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b="1" u="none" strike="noStrike">
                          <a:effectLst/>
                        </a:rPr>
                        <a:t>$1,184,000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b="1" u="none" strike="noStrike">
                          <a:effectLst/>
                        </a:rPr>
                        <a:t>$10,000 </a:t>
                      </a:r>
                      <a:endParaRPr lang="en-US" sz="14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07101350"/>
                  </a:ext>
                </a:extLst>
              </a:tr>
            </a:tbl>
          </a:graphicData>
        </a:graphic>
      </p:graphicFrame>
    </p:spTree>
    <p:extLst>
      <p:ext uri="{BB962C8B-B14F-4D97-AF65-F5344CB8AC3E}">
        <p14:creationId xmlns:p14="http://schemas.microsoft.com/office/powerpoint/2010/main" val="2849538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730FFD-589C-3F5E-996A-36069AF7ADB2}"/>
              </a:ext>
            </a:extLst>
          </p:cNvPr>
          <p:cNvSpPr>
            <a:spLocks noGrp="1"/>
          </p:cNvSpPr>
          <p:nvPr>
            <p:ph type="title"/>
          </p:nvPr>
        </p:nvSpPr>
        <p:spPr>
          <a:xfrm>
            <a:off x="499717" y="297246"/>
            <a:ext cx="11123362" cy="387798"/>
          </a:xfrm>
        </p:spPr>
        <p:txBody>
          <a:bodyPr/>
          <a:lstStyle/>
          <a:p>
            <a:r>
              <a:rPr lang="en-US" sz="2800"/>
              <a:t>Flooding – National Flood Insurance Program Policy Data</a:t>
            </a:r>
          </a:p>
        </p:txBody>
      </p:sp>
      <p:sp>
        <p:nvSpPr>
          <p:cNvPr id="4" name="Slide Number Placeholder 3">
            <a:extLst>
              <a:ext uri="{FF2B5EF4-FFF2-40B4-BE49-F238E27FC236}">
                <a16:creationId xmlns:a16="http://schemas.microsoft.com/office/drawing/2014/main" id="{A044D8BF-6871-820B-C639-5F3C2D2CED71}"/>
              </a:ext>
            </a:extLst>
          </p:cNvPr>
          <p:cNvSpPr>
            <a:spLocks noGrp="1"/>
          </p:cNvSpPr>
          <p:nvPr>
            <p:ph type="sldNum" sz="quarter" idx="4"/>
          </p:nvPr>
        </p:nvSpPr>
        <p:spPr>
          <a:xfrm>
            <a:off x="254938" y="6587155"/>
            <a:ext cx="1055439" cy="154800"/>
          </a:xfrm>
        </p:spPr>
        <p:txBody>
          <a:bodyPr/>
          <a:lstStyle/>
          <a:p>
            <a:fld id="{3B3120AC-0FB0-4B1F-9EA2-DF78B8AED3C7}" type="slidenum">
              <a:rPr lang="en-GB" smtClean="0"/>
              <a:pPr/>
              <a:t>28</a:t>
            </a:fld>
            <a:endParaRPr lang="en-GB"/>
          </a:p>
        </p:txBody>
      </p:sp>
      <p:sp>
        <p:nvSpPr>
          <p:cNvPr id="3" name="Text Placeholder 2">
            <a:extLst>
              <a:ext uri="{FF2B5EF4-FFF2-40B4-BE49-F238E27FC236}">
                <a16:creationId xmlns:a16="http://schemas.microsoft.com/office/drawing/2014/main" id="{14907475-47B6-4E81-6F85-C9BB0B10A5C2}"/>
              </a:ext>
            </a:extLst>
          </p:cNvPr>
          <p:cNvSpPr>
            <a:spLocks noGrp="1"/>
          </p:cNvSpPr>
          <p:nvPr>
            <p:ph type="body" sz="quarter" idx="10"/>
          </p:nvPr>
        </p:nvSpPr>
        <p:spPr/>
        <p:txBody>
          <a:bodyPr/>
          <a:lstStyle/>
          <a:p>
            <a:pPr marL="0" indent="0">
              <a:buNone/>
            </a:pPr>
            <a:endParaRPr lang="en-US"/>
          </a:p>
        </p:txBody>
      </p:sp>
      <p:sp>
        <p:nvSpPr>
          <p:cNvPr id="10" name="TextBox 9">
            <a:extLst>
              <a:ext uri="{FF2B5EF4-FFF2-40B4-BE49-F238E27FC236}">
                <a16:creationId xmlns:a16="http://schemas.microsoft.com/office/drawing/2014/main" id="{3AC81B11-E36A-4F9D-8439-7A955AD69697}"/>
              </a:ext>
            </a:extLst>
          </p:cNvPr>
          <p:cNvSpPr txBox="1"/>
          <p:nvPr/>
        </p:nvSpPr>
        <p:spPr>
          <a:xfrm>
            <a:off x="539750" y="6348451"/>
            <a:ext cx="6097656" cy="253916"/>
          </a:xfrm>
          <a:prstGeom prst="rect">
            <a:avLst/>
          </a:prstGeom>
          <a:noFill/>
        </p:spPr>
        <p:txBody>
          <a:bodyPr wrap="square">
            <a:spAutoFit/>
          </a:bodyPr>
          <a:lstStyle/>
          <a:p>
            <a:pPr marL="0" marR="0" algn="just">
              <a:spcBef>
                <a:spcPts val="0"/>
              </a:spcBef>
              <a:spcAft>
                <a:spcPts val="600"/>
              </a:spcAft>
            </a:pPr>
            <a:r>
              <a:rPr lang="en-US" sz="1050">
                <a:effectLst/>
                <a:latin typeface="Segoe UI" panose="020B0502040204020203" pitchFamily="34" charset="0"/>
                <a:ea typeface="Times New Roman" panose="02020603050405020304" pitchFamily="18" charset="0"/>
                <a:cs typeface="Arial" panose="020B0604020202020204" pitchFamily="34" charset="0"/>
              </a:rPr>
              <a:t>Source: FEMA Pivot NFIP Data as of August 10</a:t>
            </a:r>
            <a:r>
              <a:rPr lang="en-US" sz="1050" baseline="30000">
                <a:effectLst/>
                <a:latin typeface="Segoe UI" panose="020B0502040204020203" pitchFamily="34" charset="0"/>
                <a:ea typeface="Times New Roman" panose="02020603050405020304" pitchFamily="18" charset="0"/>
                <a:cs typeface="Arial" panose="020B0604020202020204" pitchFamily="34" charset="0"/>
              </a:rPr>
              <a:t>th</a:t>
            </a:r>
            <a:r>
              <a:rPr lang="en-US" sz="1050">
                <a:effectLst/>
                <a:latin typeface="Segoe UI" panose="020B0502040204020203" pitchFamily="34" charset="0"/>
                <a:ea typeface="Times New Roman" panose="02020603050405020304" pitchFamily="18" charset="0"/>
                <a:cs typeface="Arial" panose="020B0604020202020204" pitchFamily="34" charset="0"/>
              </a:rPr>
              <a:t>, 2022; FEMA Community Status Book Report </a:t>
            </a:r>
            <a:endParaRPr lang="en-US" sz="1200">
              <a:effectLst/>
              <a:latin typeface="Segoe UI" panose="020B0502040204020203" pitchFamily="34" charset="0"/>
              <a:ea typeface="Times New Roman" panose="02020603050405020304" pitchFamily="18"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9E098EC8-AB46-53BB-0FD3-A999A77B8221}"/>
              </a:ext>
            </a:extLst>
          </p:cNvPr>
          <p:cNvGraphicFramePr>
            <a:graphicFrameLocks noGrp="1"/>
          </p:cNvGraphicFramePr>
          <p:nvPr>
            <p:extLst>
              <p:ext uri="{D42A27DB-BD31-4B8C-83A1-F6EECF244321}">
                <p14:modId xmlns:p14="http://schemas.microsoft.com/office/powerpoint/2010/main" val="1990015052"/>
              </p:ext>
            </p:extLst>
          </p:nvPr>
        </p:nvGraphicFramePr>
        <p:xfrm>
          <a:off x="568921" y="814723"/>
          <a:ext cx="11238269" cy="5349654"/>
        </p:xfrm>
        <a:graphic>
          <a:graphicData uri="http://schemas.openxmlformats.org/drawingml/2006/table">
            <a:tbl>
              <a:tblPr firstRow="1" firstCol="1" bandRow="1">
                <a:tableStyleId>{5C22544A-7EE6-4342-B048-85BDC9FD1C3A}</a:tableStyleId>
              </a:tblPr>
              <a:tblGrid>
                <a:gridCol w="1133696">
                  <a:extLst>
                    <a:ext uri="{9D8B030D-6E8A-4147-A177-3AD203B41FA5}">
                      <a16:colId xmlns:a16="http://schemas.microsoft.com/office/drawing/2014/main" val="1492082483"/>
                    </a:ext>
                  </a:extLst>
                </a:gridCol>
                <a:gridCol w="1088709">
                  <a:extLst>
                    <a:ext uri="{9D8B030D-6E8A-4147-A177-3AD203B41FA5}">
                      <a16:colId xmlns:a16="http://schemas.microsoft.com/office/drawing/2014/main" val="639418776"/>
                    </a:ext>
                  </a:extLst>
                </a:gridCol>
                <a:gridCol w="1126156">
                  <a:extLst>
                    <a:ext uri="{9D8B030D-6E8A-4147-A177-3AD203B41FA5}">
                      <a16:colId xmlns:a16="http://schemas.microsoft.com/office/drawing/2014/main" val="1164296546"/>
                    </a:ext>
                  </a:extLst>
                </a:gridCol>
                <a:gridCol w="1336111">
                  <a:extLst>
                    <a:ext uri="{9D8B030D-6E8A-4147-A177-3AD203B41FA5}">
                      <a16:colId xmlns:a16="http://schemas.microsoft.com/office/drawing/2014/main" val="1217927760"/>
                    </a:ext>
                  </a:extLst>
                </a:gridCol>
                <a:gridCol w="1070205">
                  <a:extLst>
                    <a:ext uri="{9D8B030D-6E8A-4147-A177-3AD203B41FA5}">
                      <a16:colId xmlns:a16="http://schemas.microsoft.com/office/drawing/2014/main" val="2784457086"/>
                    </a:ext>
                  </a:extLst>
                </a:gridCol>
                <a:gridCol w="1145518">
                  <a:extLst>
                    <a:ext uri="{9D8B030D-6E8A-4147-A177-3AD203B41FA5}">
                      <a16:colId xmlns:a16="http://schemas.microsoft.com/office/drawing/2014/main" val="957407187"/>
                    </a:ext>
                  </a:extLst>
                </a:gridCol>
                <a:gridCol w="1614312">
                  <a:extLst>
                    <a:ext uri="{9D8B030D-6E8A-4147-A177-3AD203B41FA5}">
                      <a16:colId xmlns:a16="http://schemas.microsoft.com/office/drawing/2014/main" val="496644937"/>
                    </a:ext>
                  </a:extLst>
                </a:gridCol>
                <a:gridCol w="1186995">
                  <a:extLst>
                    <a:ext uri="{9D8B030D-6E8A-4147-A177-3AD203B41FA5}">
                      <a16:colId xmlns:a16="http://schemas.microsoft.com/office/drawing/2014/main" val="340079070"/>
                    </a:ext>
                  </a:extLst>
                </a:gridCol>
                <a:gridCol w="1536567">
                  <a:extLst>
                    <a:ext uri="{9D8B030D-6E8A-4147-A177-3AD203B41FA5}">
                      <a16:colId xmlns:a16="http://schemas.microsoft.com/office/drawing/2014/main" val="274188195"/>
                    </a:ext>
                  </a:extLst>
                </a:gridCol>
              </a:tblGrid>
              <a:tr h="939600">
                <a:tc>
                  <a:txBody>
                    <a:bodyPr/>
                    <a:lstStyle/>
                    <a:p>
                      <a:pPr algn="ctr" fontAlgn="ctr"/>
                      <a:r>
                        <a:rPr lang="en-US" sz="1600" u="none" strike="noStrike">
                          <a:effectLst/>
                        </a:rPr>
                        <a:t>County</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Date Joined </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Effective Firm Date </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Dollars Paid (Historical)</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Flood Claims</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Current Policies</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Coverage ($)</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Repetitive Loss Properties </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Repetitive Loss Properties </a:t>
                      </a:r>
                    </a:p>
                    <a:p>
                      <a:pPr algn="ctr" fontAlgn="ctr"/>
                      <a:r>
                        <a:rPr lang="en-US" sz="1600" u="none" strike="noStrike">
                          <a:effectLst/>
                        </a:rPr>
                        <a:t>($ Paid)</a:t>
                      </a:r>
                      <a:endParaRPr lang="en-US"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52226102"/>
                  </a:ext>
                </a:extLst>
              </a:tr>
              <a:tr h="337295">
                <a:tc>
                  <a:txBody>
                    <a:bodyPr/>
                    <a:lstStyle/>
                    <a:p>
                      <a:pPr algn="ctr" fontAlgn="b"/>
                      <a:r>
                        <a:rPr lang="en-US" sz="1600" u="none" strike="noStrike">
                          <a:effectLst/>
                        </a:rPr>
                        <a:t>Blaine</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2/7/1978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9/20/2006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$71,266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53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$2,745,200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$9,947.34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35012896"/>
                  </a:ext>
                </a:extLst>
              </a:tr>
              <a:tr h="343876">
                <a:tc>
                  <a:txBody>
                    <a:bodyPr/>
                    <a:lstStyle/>
                    <a:p>
                      <a:pPr algn="ctr" fontAlgn="b"/>
                      <a:r>
                        <a:rPr lang="en-US" sz="1600" u="none" strike="noStrike">
                          <a:effectLst/>
                        </a:rPr>
                        <a:t>Cascade</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4/15/1980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3/19/2013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$860,925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260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343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$78,188,200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$170,515.43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99678372"/>
                  </a:ext>
                </a:extLst>
              </a:tr>
              <a:tr h="295155">
                <a:tc>
                  <a:txBody>
                    <a:bodyPr/>
                    <a:lstStyle/>
                    <a:p>
                      <a:pPr algn="ctr" fontAlgn="b"/>
                      <a:r>
                        <a:rPr lang="en-US" sz="1600" u="none" strike="noStrike">
                          <a:effectLst/>
                        </a:rPr>
                        <a:t>Chouteau</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$1,470,000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95626363"/>
                  </a:ext>
                </a:extLst>
              </a:tr>
              <a:tr h="343876">
                <a:tc>
                  <a:txBody>
                    <a:bodyPr/>
                    <a:lstStyle/>
                    <a:p>
                      <a:pPr algn="ctr" fontAlgn="b"/>
                      <a:r>
                        <a:rPr lang="en-US" sz="1600" u="none" strike="noStrike">
                          <a:effectLst/>
                        </a:rPr>
                        <a:t>Fergus</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4/18/1978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7/22/2010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$243,625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31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$8,808,000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$135,777.54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31174234"/>
                  </a:ext>
                </a:extLst>
              </a:tr>
              <a:tr h="313560">
                <a:tc>
                  <a:txBody>
                    <a:bodyPr/>
                    <a:lstStyle/>
                    <a:p>
                      <a:pPr algn="ctr" fontAlgn="b"/>
                      <a:r>
                        <a:rPr lang="en-US" sz="1600" u="none" strike="noStrike">
                          <a:effectLst/>
                        </a:rPr>
                        <a:t>Glacier</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12/22/1977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1/1/1990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$32,243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$925,400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57316745"/>
                  </a:ext>
                </a:extLst>
              </a:tr>
              <a:tr h="343876">
                <a:tc>
                  <a:txBody>
                    <a:bodyPr/>
                    <a:lstStyle/>
                    <a:p>
                      <a:pPr algn="ctr" fontAlgn="b"/>
                      <a:r>
                        <a:rPr lang="en-US" sz="1600" u="none" strike="noStrike">
                          <a:effectLst/>
                        </a:rPr>
                        <a:t>Hill</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2/21/1978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6/3/1988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$55,508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$3,031,300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$23,227.41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84177423"/>
                  </a:ext>
                </a:extLst>
              </a:tr>
              <a:tr h="472839">
                <a:tc>
                  <a:txBody>
                    <a:bodyPr/>
                    <a:lstStyle/>
                    <a:p>
                      <a:pPr algn="ctr" fontAlgn="b"/>
                      <a:r>
                        <a:rPr lang="en-US" sz="1600" u="none" strike="noStrike">
                          <a:effectLst/>
                        </a:rPr>
                        <a:t>Judith Basin</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7960840"/>
                  </a:ext>
                </a:extLst>
              </a:tr>
              <a:tr h="239458">
                <a:tc>
                  <a:txBody>
                    <a:bodyPr/>
                    <a:lstStyle/>
                    <a:p>
                      <a:pPr algn="ctr" fontAlgn="b"/>
                      <a:r>
                        <a:rPr lang="en-US" sz="1600" u="none" strike="noStrike">
                          <a:effectLst/>
                        </a:rPr>
                        <a:t>Liberty</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8/2/1997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$7,075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$751,000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94681909"/>
                  </a:ext>
                </a:extLst>
              </a:tr>
              <a:tr h="295155">
                <a:tc>
                  <a:txBody>
                    <a:bodyPr/>
                    <a:lstStyle/>
                    <a:p>
                      <a:pPr algn="ctr" fontAlgn="b"/>
                      <a:r>
                        <a:rPr lang="en-US" sz="1600" u="none" strike="noStrike">
                          <a:effectLst/>
                        </a:rPr>
                        <a:t>Petroleum</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11/15/2019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47897589"/>
                  </a:ext>
                </a:extLst>
              </a:tr>
              <a:tr h="337295">
                <a:tc>
                  <a:txBody>
                    <a:bodyPr/>
                    <a:lstStyle/>
                    <a:p>
                      <a:pPr algn="ctr" fontAlgn="b"/>
                      <a:r>
                        <a:rPr lang="en-US" sz="1600" u="none" strike="noStrike">
                          <a:effectLst/>
                        </a:rPr>
                        <a:t>Phillips</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2/7/1978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5/19/1987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$173,304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$1,182,900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$27,673.46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15854363"/>
                  </a:ext>
                </a:extLst>
              </a:tr>
              <a:tr h="295155">
                <a:tc>
                  <a:txBody>
                    <a:bodyPr/>
                    <a:lstStyle/>
                    <a:p>
                      <a:pPr algn="ctr" fontAlgn="b"/>
                      <a:r>
                        <a:rPr lang="en-US" sz="1600" u="none" strike="noStrike">
                          <a:effectLst/>
                        </a:rPr>
                        <a:t>Pondera</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$4,430,900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59255370"/>
                  </a:ext>
                </a:extLst>
              </a:tr>
              <a:tr h="260211">
                <a:tc>
                  <a:txBody>
                    <a:bodyPr/>
                    <a:lstStyle/>
                    <a:p>
                      <a:pPr algn="ctr" fontAlgn="b"/>
                      <a:r>
                        <a:rPr lang="en-US" sz="1600" u="none" strike="noStrike">
                          <a:effectLst/>
                        </a:rPr>
                        <a:t>Teton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11/22/1977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7/18/1983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$30,662.44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02097180"/>
                  </a:ext>
                </a:extLst>
              </a:tr>
              <a:tr h="239458">
                <a:tc>
                  <a:txBody>
                    <a:bodyPr/>
                    <a:lstStyle/>
                    <a:p>
                      <a:pPr algn="ctr" fontAlgn="b"/>
                      <a:r>
                        <a:rPr lang="en-US" sz="1600" u="none" strike="noStrike">
                          <a:effectLst/>
                        </a:rPr>
                        <a:t>Toole</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5/21/2009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$415.66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25665398"/>
                  </a:ext>
                </a:extLst>
              </a:tr>
              <a:tr h="239458">
                <a:tc gridSpan="3">
                  <a:txBody>
                    <a:bodyPr/>
                    <a:lstStyle/>
                    <a:p>
                      <a:pPr algn="ctr" fontAlgn="b"/>
                      <a:r>
                        <a:rPr lang="en-US" sz="1600" b="1" u="none" strike="noStrike">
                          <a:effectLst/>
                        </a:rPr>
                        <a:t>Total </a:t>
                      </a:r>
                      <a:endParaRPr lang="en-US" sz="1600" b="1"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hMerge="1">
                  <a:txBody>
                    <a:bodyPr/>
                    <a:lstStyle/>
                    <a:p>
                      <a:endParaRPr lang="en-US"/>
                    </a:p>
                  </a:txBody>
                  <a:tcPr/>
                </a:tc>
                <a:tc>
                  <a:txBody>
                    <a:bodyPr/>
                    <a:lstStyle/>
                    <a:p>
                      <a:pPr algn="r" fontAlgn="b"/>
                      <a:r>
                        <a:rPr lang="en-US" sz="1600" b="1" u="none" strike="noStrike">
                          <a:effectLst/>
                        </a:rPr>
                        <a:t>$4,758,879 </a:t>
                      </a:r>
                      <a:endParaRPr lang="en-US"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a:effectLst/>
                        </a:rPr>
                        <a:t>424</a:t>
                      </a:r>
                      <a:endParaRPr lang="en-US"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a:effectLst/>
                        </a:rPr>
                        <a:t>464</a:t>
                      </a:r>
                      <a:endParaRPr lang="en-US" sz="16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b="1" u="none" strike="noStrike">
                          <a:effectLst/>
                        </a:rPr>
                        <a:t>$143,511,600 </a:t>
                      </a:r>
                      <a:endParaRPr lang="en-US" sz="16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b="1" u="none" strike="noStrike">
                          <a:effectLst/>
                        </a:rPr>
                        <a:t>32</a:t>
                      </a:r>
                      <a:endParaRPr lang="en-US" sz="16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b="1" u="none" strike="noStrike">
                          <a:effectLst/>
                        </a:rPr>
                        <a:t>$367,141,18</a:t>
                      </a:r>
                      <a:endParaRPr lang="en-US" sz="16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11756599"/>
                  </a:ext>
                </a:extLst>
              </a:tr>
            </a:tbl>
          </a:graphicData>
        </a:graphic>
      </p:graphicFrame>
    </p:spTree>
    <p:extLst>
      <p:ext uri="{BB962C8B-B14F-4D97-AF65-F5344CB8AC3E}">
        <p14:creationId xmlns:p14="http://schemas.microsoft.com/office/powerpoint/2010/main" val="391219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1237" y="420388"/>
            <a:ext cx="10945216" cy="610255"/>
          </a:xfrm>
        </p:spPr>
        <p:txBody>
          <a:bodyPr anchor="t"/>
          <a:lstStyle/>
          <a:p>
            <a:r>
              <a:rPr lang="en-US" b="1">
                <a:cs typeface="Segoe UI"/>
              </a:rPr>
              <a:t>Flooding – Parcels at Risk to 1% Annual Flood Event</a:t>
            </a:r>
            <a:endParaRPr lang="en-US"/>
          </a:p>
        </p:txBody>
      </p:sp>
      <p:sp>
        <p:nvSpPr>
          <p:cNvPr id="4" name="Slide Number Placeholder 3"/>
          <p:cNvSpPr>
            <a:spLocks noGrp="1"/>
          </p:cNvSpPr>
          <p:nvPr>
            <p:ph type="sldNum" sz="quarter" idx="4"/>
          </p:nvPr>
        </p:nvSpPr>
        <p:spPr>
          <a:xfrm>
            <a:off x="368149" y="6412024"/>
            <a:ext cx="680636" cy="25399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5" name="Text Placeholder 2">
            <a:extLst>
              <a:ext uri="{FF2B5EF4-FFF2-40B4-BE49-F238E27FC236}">
                <a16:creationId xmlns:a16="http://schemas.microsoft.com/office/drawing/2014/main" id="{F7517DFA-6FA8-79F2-8555-C76662003134}"/>
              </a:ext>
            </a:extLst>
          </p:cNvPr>
          <p:cNvSpPr txBox="1">
            <a:spLocks/>
          </p:cNvSpPr>
          <p:nvPr/>
        </p:nvSpPr>
        <p:spPr>
          <a:xfrm>
            <a:off x="5271178" y="1053225"/>
            <a:ext cx="1606993" cy="610255"/>
          </a:xfrm>
          <a:prstGeom prst="rect">
            <a:avLst/>
          </a:prstGeom>
        </p:spPr>
        <p:txBody>
          <a:bodyPr vert="horz" lIns="0" tIns="0" rIns="0" bIns="0" rtlCol="0" anchor="t">
            <a:no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2800" kern="1200" spc="0" baseline="0">
                <a:solidFill>
                  <a:srgbClr val="1A3441"/>
                </a:solidFill>
                <a:latin typeface="+mj-lt"/>
                <a:ea typeface="Segoe UI" panose="020B0502040204020203" pitchFamily="34" charset="0"/>
                <a:cs typeface="Segoe UI" panose="020B0502040204020203" pitchFamily="34" charset="0"/>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3600" kern="1200" spc="40" baseline="0">
                <a:solidFill>
                  <a:srgbClr val="384D9B"/>
                </a:solidFill>
                <a:latin typeface="Arial" panose="020B0604020202020204" pitchFamily="34" charset="0"/>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3600" kern="1200" spc="40" baseline="0">
                <a:solidFill>
                  <a:srgbClr val="384D9B"/>
                </a:solidFill>
                <a:latin typeface="Arial" panose="020B0604020202020204" pitchFamily="34" charset="0"/>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3600" kern="1200" spc="40" baseline="0">
                <a:solidFill>
                  <a:srgbClr val="384D9B"/>
                </a:solidFill>
                <a:latin typeface="Arial" panose="020B0604020202020204" pitchFamily="34" charset="0"/>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3600" kern="1200" spc="40" baseline="0">
                <a:solidFill>
                  <a:srgbClr val="384D9B"/>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1A3441"/>
              </a:solidFill>
              <a:effectLst/>
              <a:uLnTx/>
              <a:uFillTx/>
              <a:latin typeface="Segoe UI"/>
              <a:cs typeface="Segoe UI" panose="020B0502040204020203" pitchFamily="34" charset="0"/>
            </a:endParaRPr>
          </a:p>
        </p:txBody>
      </p:sp>
      <p:graphicFrame>
        <p:nvGraphicFramePr>
          <p:cNvPr id="6" name="Table 5">
            <a:extLst>
              <a:ext uri="{FF2B5EF4-FFF2-40B4-BE49-F238E27FC236}">
                <a16:creationId xmlns:a16="http://schemas.microsoft.com/office/drawing/2014/main" id="{CF0A3F17-3893-4C48-48B9-97A61E81EBE8}"/>
              </a:ext>
            </a:extLst>
          </p:cNvPr>
          <p:cNvGraphicFramePr>
            <a:graphicFrameLocks noGrp="1"/>
          </p:cNvGraphicFramePr>
          <p:nvPr>
            <p:extLst>
              <p:ext uri="{D42A27DB-BD31-4B8C-83A1-F6EECF244321}">
                <p14:modId xmlns:p14="http://schemas.microsoft.com/office/powerpoint/2010/main" val="1894659455"/>
              </p:ext>
            </p:extLst>
          </p:nvPr>
        </p:nvGraphicFramePr>
        <p:xfrm>
          <a:off x="67734" y="1053225"/>
          <a:ext cx="8067599" cy="5061841"/>
        </p:xfrm>
        <a:graphic>
          <a:graphicData uri="http://schemas.openxmlformats.org/drawingml/2006/table">
            <a:tbl>
              <a:tblPr>
                <a:tableStyleId>{5C22544A-7EE6-4342-B048-85BDC9FD1C3A}</a:tableStyleId>
              </a:tblPr>
              <a:tblGrid>
                <a:gridCol w="942670">
                  <a:extLst>
                    <a:ext uri="{9D8B030D-6E8A-4147-A177-3AD203B41FA5}">
                      <a16:colId xmlns:a16="http://schemas.microsoft.com/office/drawing/2014/main" val="2633859609"/>
                    </a:ext>
                  </a:extLst>
                </a:gridCol>
                <a:gridCol w="1175110">
                  <a:extLst>
                    <a:ext uri="{9D8B030D-6E8A-4147-A177-3AD203B41FA5}">
                      <a16:colId xmlns:a16="http://schemas.microsoft.com/office/drawing/2014/main" val="2146947564"/>
                    </a:ext>
                  </a:extLst>
                </a:gridCol>
                <a:gridCol w="1161246">
                  <a:extLst>
                    <a:ext uri="{9D8B030D-6E8A-4147-A177-3AD203B41FA5}">
                      <a16:colId xmlns:a16="http://schemas.microsoft.com/office/drawing/2014/main" val="2491932247"/>
                    </a:ext>
                  </a:extLst>
                </a:gridCol>
                <a:gridCol w="1308547">
                  <a:extLst>
                    <a:ext uri="{9D8B030D-6E8A-4147-A177-3AD203B41FA5}">
                      <a16:colId xmlns:a16="http://schemas.microsoft.com/office/drawing/2014/main" val="2924909102"/>
                    </a:ext>
                  </a:extLst>
                </a:gridCol>
                <a:gridCol w="1231066">
                  <a:extLst>
                    <a:ext uri="{9D8B030D-6E8A-4147-A177-3AD203B41FA5}">
                      <a16:colId xmlns:a16="http://schemas.microsoft.com/office/drawing/2014/main" val="4103772739"/>
                    </a:ext>
                  </a:extLst>
                </a:gridCol>
                <a:gridCol w="1170804">
                  <a:extLst>
                    <a:ext uri="{9D8B030D-6E8A-4147-A177-3AD203B41FA5}">
                      <a16:colId xmlns:a16="http://schemas.microsoft.com/office/drawing/2014/main" val="3464050283"/>
                    </a:ext>
                  </a:extLst>
                </a:gridCol>
                <a:gridCol w="1078156">
                  <a:extLst>
                    <a:ext uri="{9D8B030D-6E8A-4147-A177-3AD203B41FA5}">
                      <a16:colId xmlns:a16="http://schemas.microsoft.com/office/drawing/2014/main" val="2638171381"/>
                    </a:ext>
                  </a:extLst>
                </a:gridCol>
              </a:tblGrid>
              <a:tr h="547104">
                <a:tc>
                  <a:txBody>
                    <a:bodyPr/>
                    <a:lstStyle/>
                    <a:p>
                      <a:pPr algn="ctr" fontAlgn="b"/>
                      <a:r>
                        <a:rPr lang="en-US" sz="1400" u="none" strike="noStrike">
                          <a:solidFill>
                            <a:schemeClr val="bg1"/>
                          </a:solidFill>
                          <a:effectLst/>
                        </a:rPr>
                        <a:t>County</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ctr" fontAlgn="b"/>
                      <a:r>
                        <a:rPr lang="en-US" sz="1400" u="none" strike="noStrike">
                          <a:solidFill>
                            <a:schemeClr val="bg1"/>
                          </a:solidFill>
                          <a:effectLst/>
                        </a:rPr>
                        <a:t>Improved Parcels</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ctr" fontAlgn="b"/>
                      <a:r>
                        <a:rPr lang="en-US" sz="1400" u="none" strike="noStrike">
                          <a:solidFill>
                            <a:schemeClr val="bg1"/>
                          </a:solidFill>
                          <a:effectLst/>
                        </a:rPr>
                        <a:t>Improved Value</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ctr" fontAlgn="b"/>
                      <a:r>
                        <a:rPr lang="en-US" sz="1400" u="none" strike="noStrike">
                          <a:solidFill>
                            <a:schemeClr val="bg1"/>
                          </a:solidFill>
                          <a:effectLst/>
                        </a:rPr>
                        <a:t>Content Value</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ctr" fontAlgn="b"/>
                      <a:r>
                        <a:rPr lang="en-US" sz="1400" u="none" strike="noStrike">
                          <a:solidFill>
                            <a:schemeClr val="bg1"/>
                          </a:solidFill>
                          <a:effectLst/>
                        </a:rPr>
                        <a:t>Total Value</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ctr" fontAlgn="b"/>
                      <a:r>
                        <a:rPr lang="en-US" sz="1400" u="none" strike="noStrike">
                          <a:solidFill>
                            <a:schemeClr val="bg1"/>
                          </a:solidFill>
                          <a:effectLst/>
                        </a:rPr>
                        <a:t>Estimated Loss</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ctr" fontAlgn="b"/>
                      <a:r>
                        <a:rPr lang="en-US" sz="1400" u="none" strike="noStrike">
                          <a:solidFill>
                            <a:schemeClr val="bg1"/>
                          </a:solidFill>
                          <a:effectLst/>
                        </a:rPr>
                        <a:t>Population</a:t>
                      </a:r>
                      <a:endParaRPr lang="en-US" sz="1400" b="0" i="0" u="none" strike="noStrike">
                        <a:solidFill>
                          <a:schemeClr val="bg1"/>
                        </a:solidFill>
                        <a:effectLst/>
                        <a:latin typeface="+mn-lt"/>
                      </a:endParaRPr>
                    </a:p>
                  </a:txBody>
                  <a:tcPr marL="6350" marR="6350" marT="6350" marB="0" anchor="b">
                    <a:solidFill>
                      <a:srgbClr val="00A0AF"/>
                    </a:solidFill>
                  </a:tcPr>
                </a:tc>
                <a:extLst>
                  <a:ext uri="{0D108BD9-81ED-4DB2-BD59-A6C34878D82A}">
                    <a16:rowId xmlns:a16="http://schemas.microsoft.com/office/drawing/2014/main" val="733421307"/>
                  </a:ext>
                </a:extLst>
              </a:tr>
              <a:tr h="365863">
                <a:tc>
                  <a:txBody>
                    <a:bodyPr/>
                    <a:lstStyle/>
                    <a:p>
                      <a:pPr algn="ctr" fontAlgn="b"/>
                      <a:r>
                        <a:rPr lang="en-US" sz="1400" u="none" strike="noStrike">
                          <a:solidFill>
                            <a:schemeClr val="bg1"/>
                          </a:solidFill>
                          <a:effectLst/>
                        </a:rPr>
                        <a:t>Blaine</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316</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$27,223,932</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$22,301,097</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$49,525,029</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$12,381,257</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355</a:t>
                      </a:r>
                      <a:endParaRPr lang="en-US" sz="1400" b="0" i="0" u="none" strike="noStrike">
                        <a:solidFill>
                          <a:srgbClr val="000000"/>
                        </a:solidFill>
                        <a:effectLst/>
                        <a:latin typeface="+mn-lt"/>
                      </a:endParaRPr>
                    </a:p>
                  </a:txBody>
                  <a:tcPr marL="6350" marR="6350" marT="6350" marB="0" anchor="b">
                    <a:solidFill>
                      <a:srgbClr val="CBDFE3"/>
                    </a:solidFill>
                  </a:tcPr>
                </a:tc>
                <a:extLst>
                  <a:ext uri="{0D108BD9-81ED-4DB2-BD59-A6C34878D82A}">
                    <a16:rowId xmlns:a16="http://schemas.microsoft.com/office/drawing/2014/main" val="3919486890"/>
                  </a:ext>
                </a:extLst>
              </a:tr>
              <a:tr h="304593">
                <a:tc>
                  <a:txBody>
                    <a:bodyPr/>
                    <a:lstStyle/>
                    <a:p>
                      <a:pPr algn="ctr" fontAlgn="b"/>
                      <a:r>
                        <a:rPr lang="en-US" sz="1400" u="none" strike="noStrike">
                          <a:solidFill>
                            <a:schemeClr val="bg1"/>
                          </a:solidFill>
                          <a:effectLst/>
                        </a:rPr>
                        <a:t>Cascade</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1,421</a:t>
                      </a:r>
                      <a:endParaRPr lang="en-US" sz="1400" b="0" i="0" u="none" strike="noStrike">
                        <a:solidFill>
                          <a:srgbClr val="000000"/>
                        </a:solidFill>
                        <a:effectLst/>
                        <a:latin typeface="+mn-lt"/>
                      </a:endParaRPr>
                    </a:p>
                  </a:txBody>
                  <a:tcPr marL="6350" marR="6350" marT="6350" marB="0" anchor="b">
                    <a:solidFill>
                      <a:srgbClr val="E7F0F2"/>
                    </a:solidFill>
                  </a:tcPr>
                </a:tc>
                <a:tc>
                  <a:txBody>
                    <a:bodyPr/>
                    <a:lstStyle/>
                    <a:p>
                      <a:pPr algn="r" fontAlgn="b"/>
                      <a:r>
                        <a:rPr lang="en-US" sz="1400" u="none" strike="noStrike">
                          <a:effectLst/>
                        </a:rPr>
                        <a:t>$287,997,529</a:t>
                      </a:r>
                      <a:endParaRPr lang="en-US" sz="1400" b="0" i="0" u="none" strike="noStrike">
                        <a:solidFill>
                          <a:srgbClr val="000000"/>
                        </a:solidFill>
                        <a:effectLst/>
                        <a:latin typeface="+mn-lt"/>
                      </a:endParaRPr>
                    </a:p>
                  </a:txBody>
                  <a:tcPr marL="6350" marR="6350" marT="6350" marB="0" anchor="b">
                    <a:solidFill>
                      <a:srgbClr val="E7F0F2"/>
                    </a:solidFill>
                  </a:tcPr>
                </a:tc>
                <a:tc>
                  <a:txBody>
                    <a:bodyPr/>
                    <a:lstStyle/>
                    <a:p>
                      <a:pPr algn="r" fontAlgn="b"/>
                      <a:r>
                        <a:rPr lang="en-US" sz="1400" u="none" strike="noStrike">
                          <a:effectLst/>
                        </a:rPr>
                        <a:t>$157,578,850</a:t>
                      </a:r>
                      <a:endParaRPr lang="en-US" sz="1400" b="0" i="0" u="none" strike="noStrike">
                        <a:solidFill>
                          <a:srgbClr val="000000"/>
                        </a:solidFill>
                        <a:effectLst/>
                        <a:latin typeface="+mn-lt"/>
                      </a:endParaRPr>
                    </a:p>
                  </a:txBody>
                  <a:tcPr marL="6350" marR="6350" marT="6350" marB="0" anchor="b">
                    <a:solidFill>
                      <a:srgbClr val="E7F0F2"/>
                    </a:solidFill>
                  </a:tcPr>
                </a:tc>
                <a:tc>
                  <a:txBody>
                    <a:bodyPr/>
                    <a:lstStyle/>
                    <a:p>
                      <a:pPr algn="r" fontAlgn="b"/>
                      <a:r>
                        <a:rPr lang="en-US" sz="1400" u="none" strike="noStrike">
                          <a:effectLst/>
                        </a:rPr>
                        <a:t>$445,576,379</a:t>
                      </a:r>
                      <a:endParaRPr lang="en-US" sz="1400" b="0" i="0" u="none" strike="noStrike">
                        <a:solidFill>
                          <a:srgbClr val="000000"/>
                        </a:solidFill>
                        <a:effectLst/>
                        <a:latin typeface="+mn-lt"/>
                      </a:endParaRPr>
                    </a:p>
                  </a:txBody>
                  <a:tcPr marL="6350" marR="6350" marT="6350" marB="0" anchor="b">
                    <a:solidFill>
                      <a:srgbClr val="E7F0F2"/>
                    </a:solidFill>
                  </a:tcPr>
                </a:tc>
                <a:tc>
                  <a:txBody>
                    <a:bodyPr/>
                    <a:lstStyle/>
                    <a:p>
                      <a:pPr algn="r" fontAlgn="b"/>
                      <a:r>
                        <a:rPr lang="en-US" sz="1400" u="none" strike="noStrike">
                          <a:effectLst/>
                        </a:rPr>
                        <a:t>$111,394,095</a:t>
                      </a:r>
                      <a:endParaRPr lang="en-US" sz="1400" b="0" i="0" u="none" strike="noStrike">
                        <a:solidFill>
                          <a:srgbClr val="000000"/>
                        </a:solidFill>
                        <a:effectLst/>
                        <a:latin typeface="+mn-lt"/>
                      </a:endParaRPr>
                    </a:p>
                  </a:txBody>
                  <a:tcPr marL="6350" marR="6350" marT="6350" marB="0" anchor="b">
                    <a:solidFill>
                      <a:srgbClr val="E7F0F2"/>
                    </a:solidFill>
                  </a:tcPr>
                </a:tc>
                <a:tc>
                  <a:txBody>
                    <a:bodyPr/>
                    <a:lstStyle/>
                    <a:p>
                      <a:pPr algn="r" fontAlgn="b"/>
                      <a:r>
                        <a:rPr lang="en-US" sz="1400" u="none" strike="noStrike">
                          <a:effectLst/>
                        </a:rPr>
                        <a:t>2,960</a:t>
                      </a:r>
                      <a:endParaRPr lang="en-US" sz="1400" b="0" i="0" u="none" strike="noStrike">
                        <a:solidFill>
                          <a:srgbClr val="000000"/>
                        </a:solidFill>
                        <a:effectLst/>
                        <a:latin typeface="+mn-lt"/>
                      </a:endParaRPr>
                    </a:p>
                  </a:txBody>
                  <a:tcPr marL="6350" marR="6350" marT="6350" marB="0" anchor="b">
                    <a:solidFill>
                      <a:srgbClr val="E7F0F2"/>
                    </a:solidFill>
                  </a:tcPr>
                </a:tc>
                <a:extLst>
                  <a:ext uri="{0D108BD9-81ED-4DB2-BD59-A6C34878D82A}">
                    <a16:rowId xmlns:a16="http://schemas.microsoft.com/office/drawing/2014/main" val="2566488576"/>
                  </a:ext>
                </a:extLst>
              </a:tr>
              <a:tr h="304593">
                <a:tc>
                  <a:txBody>
                    <a:bodyPr/>
                    <a:lstStyle/>
                    <a:p>
                      <a:pPr algn="ctr" fontAlgn="b"/>
                      <a:r>
                        <a:rPr lang="en-US" sz="1400" u="none" strike="noStrike">
                          <a:solidFill>
                            <a:schemeClr val="bg1"/>
                          </a:solidFill>
                          <a:effectLst/>
                        </a:rPr>
                        <a:t>Chouteau</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258</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$33,617,442</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$20,634,719</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$54,252,161</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$13,563,040</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492</a:t>
                      </a:r>
                      <a:endParaRPr lang="en-US" sz="1400" b="0" i="0" u="none" strike="noStrike">
                        <a:solidFill>
                          <a:srgbClr val="000000"/>
                        </a:solidFill>
                        <a:effectLst/>
                        <a:latin typeface="+mn-lt"/>
                      </a:endParaRPr>
                    </a:p>
                  </a:txBody>
                  <a:tcPr marL="6350" marR="6350" marT="6350" marB="0" anchor="b">
                    <a:solidFill>
                      <a:srgbClr val="CBDFE3"/>
                    </a:solidFill>
                  </a:tcPr>
                </a:tc>
                <a:extLst>
                  <a:ext uri="{0D108BD9-81ED-4DB2-BD59-A6C34878D82A}">
                    <a16:rowId xmlns:a16="http://schemas.microsoft.com/office/drawing/2014/main" val="3690045148"/>
                  </a:ext>
                </a:extLst>
              </a:tr>
              <a:tr h="304593">
                <a:tc>
                  <a:txBody>
                    <a:bodyPr/>
                    <a:lstStyle/>
                    <a:p>
                      <a:pPr algn="ctr" fontAlgn="b"/>
                      <a:r>
                        <a:rPr lang="en-US" sz="1400" u="none" strike="noStrike">
                          <a:solidFill>
                            <a:schemeClr val="bg1"/>
                          </a:solidFill>
                          <a:effectLst/>
                        </a:rPr>
                        <a:t>Fergus</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594</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$72,319,943</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$41,169,577</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$113,489,520</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$28,372,380</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1,112</a:t>
                      </a:r>
                      <a:endParaRPr lang="en-US"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307758946"/>
                  </a:ext>
                </a:extLst>
              </a:tr>
              <a:tr h="304593">
                <a:tc>
                  <a:txBody>
                    <a:bodyPr/>
                    <a:lstStyle/>
                    <a:p>
                      <a:pPr algn="ctr" fontAlgn="b"/>
                      <a:r>
                        <a:rPr lang="en-US" sz="1400" u="none" strike="noStrike">
                          <a:solidFill>
                            <a:schemeClr val="bg1"/>
                          </a:solidFill>
                          <a:effectLst/>
                        </a:rPr>
                        <a:t>Glacier*</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256</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$28,213,293</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$27,827,976</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$56,041,269</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$14,010,317</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578</a:t>
                      </a:r>
                      <a:endParaRPr lang="en-US" sz="1400" b="0" i="0" u="none" strike="noStrike">
                        <a:solidFill>
                          <a:srgbClr val="000000"/>
                        </a:solidFill>
                        <a:effectLst/>
                        <a:latin typeface="+mn-lt"/>
                      </a:endParaRPr>
                    </a:p>
                  </a:txBody>
                  <a:tcPr marL="6350" marR="6350" marT="6350" marB="0" anchor="b">
                    <a:solidFill>
                      <a:srgbClr val="CBDFE3"/>
                    </a:solidFill>
                  </a:tcPr>
                </a:tc>
                <a:extLst>
                  <a:ext uri="{0D108BD9-81ED-4DB2-BD59-A6C34878D82A}">
                    <a16:rowId xmlns:a16="http://schemas.microsoft.com/office/drawing/2014/main" val="3749360194"/>
                  </a:ext>
                </a:extLst>
              </a:tr>
              <a:tr h="304593">
                <a:tc>
                  <a:txBody>
                    <a:bodyPr/>
                    <a:lstStyle/>
                    <a:p>
                      <a:pPr algn="ctr" fontAlgn="b"/>
                      <a:r>
                        <a:rPr lang="en-US" sz="1400" u="none" strike="noStrike">
                          <a:solidFill>
                            <a:schemeClr val="bg1"/>
                          </a:solidFill>
                          <a:effectLst/>
                        </a:rPr>
                        <a:t>Hill</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81</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$14,098,176</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$11,893,088</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$25,991,264</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$6,497,816</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121</a:t>
                      </a:r>
                      <a:endParaRPr lang="en-US"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140322313"/>
                  </a:ext>
                </a:extLst>
              </a:tr>
              <a:tr h="493758">
                <a:tc>
                  <a:txBody>
                    <a:bodyPr/>
                    <a:lstStyle/>
                    <a:p>
                      <a:pPr algn="ctr" fontAlgn="b"/>
                      <a:r>
                        <a:rPr lang="en-US" sz="1400" u="none" strike="noStrike">
                          <a:solidFill>
                            <a:schemeClr val="bg1"/>
                          </a:solidFill>
                          <a:effectLst/>
                        </a:rPr>
                        <a:t>Judith Basin</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32</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$3,747,710</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$2,989,425</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$6,737,135</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$1,684,284</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26</a:t>
                      </a:r>
                      <a:endParaRPr lang="en-US" sz="1400" b="0" i="0" u="none" strike="noStrike">
                        <a:solidFill>
                          <a:srgbClr val="000000"/>
                        </a:solidFill>
                        <a:effectLst/>
                        <a:latin typeface="+mn-lt"/>
                      </a:endParaRPr>
                    </a:p>
                  </a:txBody>
                  <a:tcPr marL="6350" marR="6350" marT="6350" marB="0" anchor="b">
                    <a:solidFill>
                      <a:srgbClr val="CBDFE3"/>
                    </a:solidFill>
                  </a:tcPr>
                </a:tc>
                <a:extLst>
                  <a:ext uri="{0D108BD9-81ED-4DB2-BD59-A6C34878D82A}">
                    <a16:rowId xmlns:a16="http://schemas.microsoft.com/office/drawing/2014/main" val="1916684442"/>
                  </a:ext>
                </a:extLst>
              </a:tr>
              <a:tr h="304593">
                <a:tc>
                  <a:txBody>
                    <a:bodyPr/>
                    <a:lstStyle/>
                    <a:p>
                      <a:pPr algn="ctr" fontAlgn="b"/>
                      <a:r>
                        <a:rPr lang="en-US" sz="1400" u="none" strike="noStrike">
                          <a:solidFill>
                            <a:schemeClr val="bg1"/>
                          </a:solidFill>
                          <a:effectLst/>
                        </a:rPr>
                        <a:t>Liberty</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149</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$13,417,517</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$8,159,564</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$21,577,081</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$5,394,270</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347</a:t>
                      </a:r>
                      <a:endParaRPr lang="en-US"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167901596"/>
                  </a:ext>
                </a:extLst>
              </a:tr>
              <a:tr h="304593">
                <a:tc>
                  <a:txBody>
                    <a:bodyPr/>
                    <a:lstStyle/>
                    <a:p>
                      <a:pPr algn="ctr" fontAlgn="b"/>
                      <a:r>
                        <a:rPr lang="en-US" sz="1400" u="none" strike="noStrike">
                          <a:solidFill>
                            <a:schemeClr val="bg1"/>
                          </a:solidFill>
                          <a:effectLst/>
                        </a:rPr>
                        <a:t>Petroleum</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37</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$4,671,830</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$4,305,745</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$8,977,575</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$2,244,394</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22</a:t>
                      </a:r>
                      <a:endParaRPr lang="en-US" sz="1400" b="0" i="0" u="none" strike="noStrike">
                        <a:solidFill>
                          <a:srgbClr val="000000"/>
                        </a:solidFill>
                        <a:effectLst/>
                        <a:latin typeface="+mn-lt"/>
                      </a:endParaRPr>
                    </a:p>
                  </a:txBody>
                  <a:tcPr marL="6350" marR="6350" marT="6350" marB="0" anchor="b">
                    <a:solidFill>
                      <a:srgbClr val="CBDFE3"/>
                    </a:solidFill>
                  </a:tcPr>
                </a:tc>
                <a:extLst>
                  <a:ext uri="{0D108BD9-81ED-4DB2-BD59-A6C34878D82A}">
                    <a16:rowId xmlns:a16="http://schemas.microsoft.com/office/drawing/2014/main" val="2724302555"/>
                  </a:ext>
                </a:extLst>
              </a:tr>
              <a:tr h="304593">
                <a:tc>
                  <a:txBody>
                    <a:bodyPr/>
                    <a:lstStyle/>
                    <a:p>
                      <a:pPr algn="ctr" fontAlgn="b"/>
                      <a:r>
                        <a:rPr lang="en-US" sz="1400" u="none" strike="noStrike">
                          <a:solidFill>
                            <a:schemeClr val="bg1"/>
                          </a:solidFill>
                          <a:effectLst/>
                        </a:rPr>
                        <a:t>Phillips</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270</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$26,455,836</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$19,845,968</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$46,301,804</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$11,575,451</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305</a:t>
                      </a:r>
                      <a:endParaRPr lang="en-US"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234804518"/>
                  </a:ext>
                </a:extLst>
              </a:tr>
              <a:tr h="304593">
                <a:tc>
                  <a:txBody>
                    <a:bodyPr/>
                    <a:lstStyle/>
                    <a:p>
                      <a:pPr algn="ctr" fontAlgn="b"/>
                      <a:r>
                        <a:rPr lang="en-US" sz="1400" u="none" strike="noStrike">
                          <a:solidFill>
                            <a:schemeClr val="bg1"/>
                          </a:solidFill>
                          <a:effectLst/>
                        </a:rPr>
                        <a:t>Pondera</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75</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$10,442,869</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$7,594,580</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$18,037,449</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$4,509,362</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132</a:t>
                      </a:r>
                      <a:endParaRPr lang="en-US" sz="1400" b="0" i="0" u="none" strike="noStrike">
                        <a:solidFill>
                          <a:srgbClr val="000000"/>
                        </a:solidFill>
                        <a:effectLst/>
                        <a:latin typeface="+mn-lt"/>
                      </a:endParaRPr>
                    </a:p>
                  </a:txBody>
                  <a:tcPr marL="6350" marR="6350" marT="6350" marB="0" anchor="b">
                    <a:solidFill>
                      <a:srgbClr val="CBDFE3"/>
                    </a:solidFill>
                  </a:tcPr>
                </a:tc>
                <a:extLst>
                  <a:ext uri="{0D108BD9-81ED-4DB2-BD59-A6C34878D82A}">
                    <a16:rowId xmlns:a16="http://schemas.microsoft.com/office/drawing/2014/main" val="2941226980"/>
                  </a:ext>
                </a:extLst>
              </a:tr>
              <a:tr h="304593">
                <a:tc>
                  <a:txBody>
                    <a:bodyPr/>
                    <a:lstStyle/>
                    <a:p>
                      <a:pPr algn="ctr" fontAlgn="b"/>
                      <a:r>
                        <a:rPr lang="en-US" sz="1400" u="none" strike="noStrike">
                          <a:solidFill>
                            <a:schemeClr val="bg1"/>
                          </a:solidFill>
                          <a:effectLst/>
                        </a:rPr>
                        <a:t>Teton</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221</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$29,908,381</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$19,066,372</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$48,974,753</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$12,243,688</a:t>
                      </a:r>
                      <a:endParaRPr lang="en-US" sz="1400" b="0" i="0" u="none" strike="noStrike">
                        <a:solidFill>
                          <a:srgbClr val="000000"/>
                        </a:solidFill>
                        <a:effectLst/>
                        <a:latin typeface="+mn-lt"/>
                      </a:endParaRPr>
                    </a:p>
                  </a:txBody>
                  <a:tcPr marL="6350" marR="6350" marT="6350" marB="0" anchor="b"/>
                </a:tc>
                <a:tc>
                  <a:txBody>
                    <a:bodyPr/>
                    <a:lstStyle/>
                    <a:p>
                      <a:pPr algn="r" fontAlgn="b"/>
                      <a:r>
                        <a:rPr lang="en-US" sz="1400" u="none" strike="noStrike">
                          <a:effectLst/>
                        </a:rPr>
                        <a:t>422</a:t>
                      </a:r>
                      <a:endParaRPr lang="en-US"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248336562"/>
                  </a:ext>
                </a:extLst>
              </a:tr>
              <a:tr h="304593">
                <a:tc>
                  <a:txBody>
                    <a:bodyPr/>
                    <a:lstStyle/>
                    <a:p>
                      <a:pPr algn="ctr" fontAlgn="b"/>
                      <a:r>
                        <a:rPr lang="en-US" sz="1400" u="none" strike="noStrike">
                          <a:solidFill>
                            <a:schemeClr val="bg1"/>
                          </a:solidFill>
                          <a:effectLst/>
                        </a:rPr>
                        <a:t>Toole</a:t>
                      </a:r>
                      <a:endParaRPr lang="en-US" sz="1400" b="0"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u="none" strike="noStrike">
                          <a:effectLst/>
                        </a:rPr>
                        <a:t>245</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$24,458,143</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$16,849,637</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$41,307,780</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$10,326,945</a:t>
                      </a:r>
                      <a:endParaRPr lang="en-US" sz="1400" b="0" i="0" u="none" strike="noStrike">
                        <a:solidFill>
                          <a:srgbClr val="000000"/>
                        </a:solidFill>
                        <a:effectLst/>
                        <a:latin typeface="+mn-lt"/>
                      </a:endParaRPr>
                    </a:p>
                  </a:txBody>
                  <a:tcPr marL="6350" marR="6350" marT="6350" marB="0" anchor="b">
                    <a:solidFill>
                      <a:srgbClr val="CBDFE3"/>
                    </a:solidFill>
                  </a:tcPr>
                </a:tc>
                <a:tc>
                  <a:txBody>
                    <a:bodyPr/>
                    <a:lstStyle/>
                    <a:p>
                      <a:pPr algn="r" fontAlgn="b"/>
                      <a:r>
                        <a:rPr lang="en-US" sz="1400" u="none" strike="noStrike">
                          <a:effectLst/>
                        </a:rPr>
                        <a:t>513</a:t>
                      </a:r>
                      <a:endParaRPr lang="en-US" sz="1400" b="0" i="0" u="none" strike="noStrike">
                        <a:solidFill>
                          <a:srgbClr val="000000"/>
                        </a:solidFill>
                        <a:effectLst/>
                        <a:latin typeface="+mn-lt"/>
                      </a:endParaRPr>
                    </a:p>
                  </a:txBody>
                  <a:tcPr marL="6350" marR="6350" marT="6350" marB="0" anchor="b">
                    <a:solidFill>
                      <a:srgbClr val="CBDFE3"/>
                    </a:solidFill>
                  </a:tcPr>
                </a:tc>
                <a:extLst>
                  <a:ext uri="{0D108BD9-81ED-4DB2-BD59-A6C34878D82A}">
                    <a16:rowId xmlns:a16="http://schemas.microsoft.com/office/drawing/2014/main" val="3135857625"/>
                  </a:ext>
                </a:extLst>
              </a:tr>
              <a:tr h="304593">
                <a:tc>
                  <a:txBody>
                    <a:bodyPr/>
                    <a:lstStyle/>
                    <a:p>
                      <a:pPr algn="ctr" fontAlgn="b"/>
                      <a:r>
                        <a:rPr lang="en-US" sz="1400" b="1" u="none" strike="noStrike">
                          <a:solidFill>
                            <a:schemeClr val="bg1"/>
                          </a:solidFill>
                          <a:effectLst/>
                        </a:rPr>
                        <a:t>Total</a:t>
                      </a:r>
                      <a:endParaRPr lang="en-US" sz="1400" b="1" i="0" u="none" strike="noStrike">
                        <a:solidFill>
                          <a:schemeClr val="bg1"/>
                        </a:solidFill>
                        <a:effectLst/>
                        <a:latin typeface="+mn-lt"/>
                      </a:endParaRPr>
                    </a:p>
                  </a:txBody>
                  <a:tcPr marL="6350" marR="6350" marT="6350" marB="0" anchor="b">
                    <a:solidFill>
                      <a:srgbClr val="00A0AF"/>
                    </a:solidFill>
                  </a:tcPr>
                </a:tc>
                <a:tc>
                  <a:txBody>
                    <a:bodyPr/>
                    <a:lstStyle/>
                    <a:p>
                      <a:pPr algn="r" fontAlgn="b"/>
                      <a:r>
                        <a:rPr lang="en-US" sz="1400" b="1" u="none" strike="noStrike">
                          <a:effectLst/>
                        </a:rPr>
                        <a:t>3,955</a:t>
                      </a:r>
                      <a:endParaRPr lang="en-US" sz="1400" b="1" i="0" u="none" strike="noStrike">
                        <a:solidFill>
                          <a:srgbClr val="000000"/>
                        </a:solidFill>
                        <a:effectLst/>
                        <a:latin typeface="+mn-lt"/>
                      </a:endParaRPr>
                    </a:p>
                  </a:txBody>
                  <a:tcPr marL="6350" marR="6350" marT="6350" marB="0" anchor="b"/>
                </a:tc>
                <a:tc>
                  <a:txBody>
                    <a:bodyPr/>
                    <a:lstStyle/>
                    <a:p>
                      <a:pPr algn="r" fontAlgn="b"/>
                      <a:r>
                        <a:rPr lang="en-US" sz="1400" b="1" u="none" strike="noStrike">
                          <a:effectLst/>
                        </a:rPr>
                        <a:t>$576,572,601</a:t>
                      </a:r>
                      <a:endParaRPr lang="en-US" sz="1400" b="1" i="0" u="none" strike="noStrike">
                        <a:solidFill>
                          <a:srgbClr val="000000"/>
                        </a:solidFill>
                        <a:effectLst/>
                        <a:latin typeface="+mn-lt"/>
                      </a:endParaRPr>
                    </a:p>
                  </a:txBody>
                  <a:tcPr marL="6350" marR="6350" marT="6350" marB="0" anchor="b"/>
                </a:tc>
                <a:tc>
                  <a:txBody>
                    <a:bodyPr/>
                    <a:lstStyle/>
                    <a:p>
                      <a:pPr algn="r" fontAlgn="b"/>
                      <a:r>
                        <a:rPr lang="en-US" sz="1400" b="1" u="none" strike="noStrike">
                          <a:effectLst/>
                        </a:rPr>
                        <a:t>$360,216,595</a:t>
                      </a:r>
                      <a:endParaRPr lang="en-US" sz="1400" b="1" i="0" u="none" strike="noStrike">
                        <a:solidFill>
                          <a:srgbClr val="000000"/>
                        </a:solidFill>
                        <a:effectLst/>
                        <a:latin typeface="+mn-lt"/>
                      </a:endParaRPr>
                    </a:p>
                  </a:txBody>
                  <a:tcPr marL="6350" marR="6350" marT="6350" marB="0" anchor="b"/>
                </a:tc>
                <a:tc>
                  <a:txBody>
                    <a:bodyPr/>
                    <a:lstStyle/>
                    <a:p>
                      <a:pPr algn="r" fontAlgn="b"/>
                      <a:r>
                        <a:rPr lang="en-US" sz="1400" b="1" u="none" strike="noStrike">
                          <a:effectLst/>
                        </a:rPr>
                        <a:t>$936,789,196</a:t>
                      </a:r>
                      <a:endParaRPr lang="en-US" sz="1400" b="1" i="0" u="none" strike="noStrike">
                        <a:solidFill>
                          <a:srgbClr val="000000"/>
                        </a:solidFill>
                        <a:effectLst/>
                        <a:latin typeface="+mn-lt"/>
                      </a:endParaRPr>
                    </a:p>
                  </a:txBody>
                  <a:tcPr marL="6350" marR="6350" marT="6350" marB="0" anchor="b"/>
                </a:tc>
                <a:tc>
                  <a:txBody>
                    <a:bodyPr/>
                    <a:lstStyle/>
                    <a:p>
                      <a:pPr algn="r" fontAlgn="b"/>
                      <a:r>
                        <a:rPr lang="en-US" sz="1400" b="1" u="none" strike="noStrike">
                          <a:effectLst/>
                        </a:rPr>
                        <a:t>$234,197,299</a:t>
                      </a:r>
                      <a:endParaRPr lang="en-US" sz="1400" b="1" i="0" u="none" strike="noStrike">
                        <a:solidFill>
                          <a:srgbClr val="000000"/>
                        </a:solidFill>
                        <a:effectLst/>
                        <a:latin typeface="+mn-lt"/>
                      </a:endParaRPr>
                    </a:p>
                  </a:txBody>
                  <a:tcPr marL="6350" marR="6350" marT="6350" marB="0" anchor="b"/>
                </a:tc>
                <a:tc>
                  <a:txBody>
                    <a:bodyPr/>
                    <a:lstStyle/>
                    <a:p>
                      <a:pPr algn="r" fontAlgn="b"/>
                      <a:r>
                        <a:rPr lang="en-US" sz="1400" b="1" u="none" strike="noStrike">
                          <a:effectLst/>
                        </a:rPr>
                        <a:t>7,385</a:t>
                      </a:r>
                      <a:endParaRPr lang="en-US" sz="1400" b="1"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1492168350"/>
                  </a:ext>
                </a:extLst>
              </a:tr>
            </a:tbl>
          </a:graphicData>
        </a:graphic>
      </p:graphicFrame>
      <p:sp>
        <p:nvSpPr>
          <p:cNvPr id="8" name="TextBox 7">
            <a:extLst>
              <a:ext uri="{FF2B5EF4-FFF2-40B4-BE49-F238E27FC236}">
                <a16:creationId xmlns:a16="http://schemas.microsoft.com/office/drawing/2014/main" id="{3BE100F2-B73B-4C76-4EBE-0E94386431EF}"/>
              </a:ext>
            </a:extLst>
          </p:cNvPr>
          <p:cNvSpPr txBox="1"/>
          <p:nvPr/>
        </p:nvSpPr>
        <p:spPr>
          <a:xfrm>
            <a:off x="8305800" y="1016096"/>
            <a:ext cx="3886200" cy="4745915"/>
          </a:xfrm>
          <a:prstGeom prst="rect">
            <a:avLst/>
          </a:prstGeom>
          <a:noFill/>
        </p:spPr>
        <p:txBody>
          <a:bodyPr wrap="square" lIns="91440" tIns="45720" rIns="91440" bIns="45720" anchor="t">
            <a:spAutoFit/>
          </a:bodyPr>
          <a:lstStyle/>
          <a:p>
            <a:pPr marL="179705" marR="0" lvl="0" indent="-179705"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lang="en-US">
                <a:ea typeface="SimSun"/>
              </a:rPr>
              <a:t>Cascade County has the highest amount of Estimated Loss Value with $111M</a:t>
            </a:r>
            <a:endParaRPr lang="en-US">
              <a:ea typeface="SimSun"/>
              <a:cs typeface="Segoe UI"/>
            </a:endParaRPr>
          </a:p>
          <a:p>
            <a:pPr marL="179705" marR="0" lvl="0" indent="-179705"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lang="en-US">
                <a:ea typeface="SimSun"/>
              </a:rPr>
              <a:t>Fergus County is a distant second in loss values with $28M</a:t>
            </a:r>
            <a:endParaRPr lang="en-US">
              <a:ea typeface="SimSun"/>
              <a:cs typeface="Segoe UI"/>
            </a:endParaRPr>
          </a:p>
          <a:p>
            <a:pPr marL="179705" marR="0" lvl="0" indent="-179705"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lang="en-US">
                <a:ea typeface="SimSun"/>
              </a:rPr>
              <a:t>Blaine, Chouteau, Glacier, Phillips, Teton and Toole all have potential for more than $10M in losses</a:t>
            </a:r>
            <a:endParaRPr lang="en-US">
              <a:ea typeface="SimSun"/>
              <a:cs typeface="Segoe UI"/>
            </a:endParaRPr>
          </a:p>
          <a:p>
            <a:pPr marL="179705" indent="-179705" defTabSz="914400" fontAlgn="base">
              <a:spcBef>
                <a:spcPct val="20000"/>
              </a:spcBef>
              <a:spcAft>
                <a:spcPct val="0"/>
              </a:spcAft>
              <a:buClr>
                <a:srgbClr val="5F2167"/>
              </a:buClr>
              <a:buSzPct val="80000"/>
              <a:buFont typeface="Arial" panose="020B0604020202020204" pitchFamily="34" charset="0"/>
              <a:buChar char="•"/>
              <a:defRPr/>
            </a:pPr>
            <a:r>
              <a:rPr lang="en-US" sz="1800">
                <a:effectLst/>
                <a:latin typeface="+mn-lt"/>
                <a:ea typeface="SimSun"/>
              </a:rPr>
              <a:t>Overall Montana’s Central Region has $937M in total value and a combined estimated loss of $234M for 1% annual chance flooding.</a:t>
            </a:r>
            <a:r>
              <a:rPr lang="en-US">
                <a:ea typeface="SimSun"/>
              </a:rPr>
              <a:t> </a:t>
            </a:r>
          </a:p>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lang="en-US" sz="1800">
                <a:effectLst/>
                <a:latin typeface="+mn-lt"/>
                <a:ea typeface="SimSun"/>
              </a:rPr>
              <a:t>T</a:t>
            </a:r>
            <a:r>
              <a:rPr lang="en-US">
                <a:ea typeface="SimSun"/>
              </a:rPr>
              <a:t>here are 3,955 parcels located in the floodplain and 7,385 people at risk in Montana’s Central Region </a:t>
            </a:r>
            <a:endParaRPr lang="en-US" sz="1800">
              <a:effectLst/>
              <a:latin typeface="+mn-lt"/>
              <a:ea typeface="SimSun" panose="02010600030101010101" pitchFamily="2" charset="-122"/>
              <a:cs typeface="Segoe UI"/>
            </a:endParaRPr>
          </a:p>
        </p:txBody>
      </p:sp>
      <p:sp>
        <p:nvSpPr>
          <p:cNvPr id="2" name="TextBox 1">
            <a:extLst>
              <a:ext uri="{FF2B5EF4-FFF2-40B4-BE49-F238E27FC236}">
                <a16:creationId xmlns:a16="http://schemas.microsoft.com/office/drawing/2014/main" id="{C93C2C88-8FC7-094E-6C11-06ABF7F5722B}"/>
              </a:ext>
            </a:extLst>
          </p:cNvPr>
          <p:cNvSpPr txBox="1"/>
          <p:nvPr/>
        </p:nvSpPr>
        <p:spPr>
          <a:xfrm>
            <a:off x="947699" y="6160229"/>
            <a:ext cx="6916700" cy="503590"/>
          </a:xfrm>
          <a:prstGeom prst="rect">
            <a:avLst/>
          </a:prstGeom>
          <a:noFill/>
        </p:spPr>
        <p:txBody>
          <a:bodyPr wrap="square" lIns="36000" tIns="36000" rIns="36000" bIns="36000" rtlCol="0">
            <a:spAutoFit/>
          </a:bodyPr>
          <a:lstStyle/>
          <a:p>
            <a:pPr algn="l"/>
            <a:r>
              <a:rPr lang="en-US" sz="1400" u="none" strike="noStrike">
                <a:effectLst/>
              </a:rPr>
              <a:t>* Majority of risk is on Blackfeet Tribe Reservation; minor risk to other tribes based on available data</a:t>
            </a:r>
            <a:endParaRPr lang="en-US" sz="1400"/>
          </a:p>
        </p:txBody>
      </p:sp>
    </p:spTree>
    <p:extLst>
      <p:ext uri="{BB962C8B-B14F-4D97-AF65-F5344CB8AC3E}">
        <p14:creationId xmlns:p14="http://schemas.microsoft.com/office/powerpoint/2010/main" val="101504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8BF03F-B116-42E1-8FEC-2258471BA886}"/>
              </a:ext>
            </a:extLst>
          </p:cNvPr>
          <p:cNvSpPr>
            <a:spLocks noGrp="1"/>
          </p:cNvSpPr>
          <p:nvPr>
            <p:ph type="title"/>
          </p:nvPr>
        </p:nvSpPr>
        <p:spPr>
          <a:xfrm>
            <a:off x="540001" y="540001"/>
            <a:ext cx="11123362" cy="498598"/>
          </a:xfrm>
        </p:spPr>
        <p:txBody>
          <a:bodyPr/>
          <a:lstStyle/>
          <a:p>
            <a:r>
              <a:rPr lang="en-US"/>
              <a:t>Meeting Logistics</a:t>
            </a:r>
          </a:p>
        </p:txBody>
      </p:sp>
      <p:sp>
        <p:nvSpPr>
          <p:cNvPr id="8" name="Text Placeholder 7">
            <a:extLst>
              <a:ext uri="{FF2B5EF4-FFF2-40B4-BE49-F238E27FC236}">
                <a16:creationId xmlns:a16="http://schemas.microsoft.com/office/drawing/2014/main" id="{4C79734C-1E7D-4396-A0C3-D1549E0259BF}"/>
              </a:ext>
            </a:extLst>
          </p:cNvPr>
          <p:cNvSpPr>
            <a:spLocks noGrp="1"/>
          </p:cNvSpPr>
          <p:nvPr>
            <p:ph type="body" sz="quarter" idx="10"/>
          </p:nvPr>
        </p:nvSpPr>
        <p:spPr/>
        <p:txBody>
          <a:bodyPr/>
          <a:lstStyle/>
          <a:p>
            <a:r>
              <a:rPr lang="en-US" sz="2800"/>
              <a:t>Please mute your mic when not speaking.</a:t>
            </a:r>
          </a:p>
          <a:p>
            <a:r>
              <a:rPr lang="en-US" sz="2800"/>
              <a:t>…but please feel free to unmute when you have something to say! </a:t>
            </a:r>
          </a:p>
          <a:p>
            <a:r>
              <a:rPr lang="en-US" sz="2800"/>
              <a:t>You can also use the chat log to make comments, ask questions, or provide information. </a:t>
            </a:r>
          </a:p>
          <a:p>
            <a:r>
              <a:rPr lang="en-US" sz="2800"/>
              <a:t>This meeting is being recorded. </a:t>
            </a:r>
          </a:p>
          <a:p>
            <a:r>
              <a:rPr lang="en-US" sz="2800"/>
              <a:t>Slides, meeting summary, and recording will be made available. </a:t>
            </a:r>
          </a:p>
          <a:p>
            <a:endParaRPr lang="en-US" sz="2800"/>
          </a:p>
        </p:txBody>
      </p:sp>
      <p:sp>
        <p:nvSpPr>
          <p:cNvPr id="4" name="Slide Number Placeholder 3">
            <a:extLst>
              <a:ext uri="{FF2B5EF4-FFF2-40B4-BE49-F238E27FC236}">
                <a16:creationId xmlns:a16="http://schemas.microsoft.com/office/drawing/2014/main" id="{4CE2FEE5-910B-45DC-BECF-0B536D62A602}"/>
              </a:ext>
            </a:extLst>
          </p:cNvPr>
          <p:cNvSpPr>
            <a:spLocks noGrp="1"/>
          </p:cNvSpPr>
          <p:nvPr>
            <p:ph type="sldNum" sz="quarter" idx="4"/>
          </p:nvPr>
        </p:nvSpPr>
        <p:spPr>
          <a:xfrm>
            <a:off x="540001" y="6356351"/>
            <a:ext cx="1055439" cy="154800"/>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CB3A60AC-C4E9-4025-87D4-821D9336911D}"/>
              </a:ext>
            </a:extLst>
          </p:cNvPr>
          <p:cNvSpPr>
            <a:spLocks noGrp="1"/>
          </p:cNvSpPr>
          <p:nvPr>
            <p:ph type="ftr" sz="quarter" idx="3"/>
          </p:nvPr>
        </p:nvSpPr>
        <p:spPr>
          <a:xfrm>
            <a:off x="1447186" y="6335890"/>
            <a:ext cx="5514975" cy="25399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F606A"/>
                </a:solidFill>
                <a:effectLst/>
                <a:uLnTx/>
                <a:uFillTx/>
                <a:latin typeface="Segoe UI"/>
                <a:ea typeface="+mn-ea"/>
                <a:cs typeface="+mn-cs"/>
              </a:rPr>
              <a:t>Montana Central Region HMP - Meeting #2 Risk Assessment</a:t>
            </a:r>
            <a:endParaRPr kumimoji="0" lang="en-GB" sz="1000" b="0" i="0" u="none" strike="noStrike" kern="1200" cap="none" spc="0" normalizeH="0" baseline="0" noProof="0">
              <a:ln>
                <a:noFill/>
              </a:ln>
              <a:solidFill>
                <a:srgbClr val="000000"/>
              </a:solidFill>
              <a:effectLst/>
              <a:uLnTx/>
              <a:uFillTx/>
              <a:latin typeface="Segoe UI"/>
              <a:ea typeface="+mn-ea"/>
              <a:cs typeface="+mn-cs"/>
            </a:endParaRPr>
          </a:p>
        </p:txBody>
      </p:sp>
      <p:pic>
        <p:nvPicPr>
          <p:cNvPr id="6" name="Picture 5" descr="A picture containing diagram&#10;&#10;Description automatically generated">
            <a:extLst>
              <a:ext uri="{FF2B5EF4-FFF2-40B4-BE49-F238E27FC236}">
                <a16:creationId xmlns:a16="http://schemas.microsoft.com/office/drawing/2014/main" id="{F59844CD-AB26-EFAC-4B50-A1837A34B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668424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EF7122-EEA8-9E79-351D-795106DD21AD}"/>
              </a:ext>
            </a:extLst>
          </p:cNvPr>
          <p:cNvSpPr>
            <a:spLocks noGrp="1"/>
          </p:cNvSpPr>
          <p:nvPr>
            <p:ph type="sldNum" sz="quarter" idx="11"/>
          </p:nvPr>
        </p:nvSpPr>
        <p:spPr/>
        <p:txBody>
          <a:bodyPr/>
          <a:lstStyle/>
          <a:p>
            <a:fld id="{EEB2E137-973A-46DC-BB4E-688C661ACB66}" type="slidenum">
              <a:rPr lang="en-US" smtClean="0"/>
              <a:pPr/>
              <a:t>30</a:t>
            </a:fld>
            <a:endParaRPr lang="en-US"/>
          </a:p>
        </p:txBody>
      </p:sp>
      <p:pic>
        <p:nvPicPr>
          <p:cNvPr id="5" name="Picture 4">
            <a:extLst>
              <a:ext uri="{FF2B5EF4-FFF2-40B4-BE49-F238E27FC236}">
                <a16:creationId xmlns:a16="http://schemas.microsoft.com/office/drawing/2014/main" id="{907D0C44-6D1D-EF6A-608A-C97A16968BE8}"/>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9458597" y="2486663"/>
            <a:ext cx="1219200" cy="510126"/>
          </a:xfrm>
          <a:prstGeom prst="rect">
            <a:avLst/>
          </a:prstGeom>
        </p:spPr>
      </p:pic>
      <p:pic>
        <p:nvPicPr>
          <p:cNvPr id="7" name="Picture 6">
            <a:extLst>
              <a:ext uri="{FF2B5EF4-FFF2-40B4-BE49-F238E27FC236}">
                <a16:creationId xmlns:a16="http://schemas.microsoft.com/office/drawing/2014/main" id="{D828F63B-2F63-C3C4-7647-844327533343}"/>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272791" y="679101"/>
            <a:ext cx="1590812" cy="1559700"/>
          </a:xfrm>
          <a:prstGeom prst="rect">
            <a:avLst/>
          </a:prstGeom>
        </p:spPr>
      </p:pic>
      <p:sp>
        <p:nvSpPr>
          <p:cNvPr id="8" name="Rectangle 7">
            <a:extLst>
              <a:ext uri="{FF2B5EF4-FFF2-40B4-BE49-F238E27FC236}">
                <a16:creationId xmlns:a16="http://schemas.microsoft.com/office/drawing/2014/main" id="{67F10263-4B22-B730-B006-7737BD11618C}"/>
              </a:ext>
            </a:extLst>
          </p:cNvPr>
          <p:cNvSpPr/>
          <p:nvPr>
            <p:custDataLst>
              <p:tags r:id="rId4"/>
            </p:custDataLst>
          </p:nvPr>
        </p:nvSpPr>
        <p:spPr>
          <a:xfrm>
            <a:off x="8452395" y="2657545"/>
            <a:ext cx="3739605" cy="2942731"/>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5B5B5B"/>
                </a:solidFill>
              </a:rPr>
              <a:t>What do you think the significance of flooding is for your jurisdiction?</a:t>
            </a:r>
          </a:p>
        </p:txBody>
      </p:sp>
      <p:sp>
        <p:nvSpPr>
          <p:cNvPr id="9" name="Rectangle 8">
            <a:extLst>
              <a:ext uri="{FF2B5EF4-FFF2-40B4-BE49-F238E27FC236}">
                <a16:creationId xmlns:a16="http://schemas.microsoft.com/office/drawing/2014/main" id="{E5724E4C-F755-AD26-E166-DB142F895C22}"/>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E7EE1324-3510-2DBA-69B5-23AABA6B05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182" y="5913380"/>
            <a:ext cx="826406" cy="845019"/>
          </a:xfrm>
          <a:prstGeom prst="rect">
            <a:avLst/>
          </a:prstGeom>
        </p:spPr>
      </p:pic>
      <p:graphicFrame>
        <p:nvGraphicFramePr>
          <p:cNvPr id="11" name="Table 10">
            <a:extLst>
              <a:ext uri="{FF2B5EF4-FFF2-40B4-BE49-F238E27FC236}">
                <a16:creationId xmlns:a16="http://schemas.microsoft.com/office/drawing/2014/main" id="{010C3C35-8088-CDF4-1F5B-AC463E885E04}"/>
              </a:ext>
            </a:extLst>
          </p:cNvPr>
          <p:cNvGraphicFramePr>
            <a:graphicFrameLocks noGrp="1"/>
          </p:cNvGraphicFramePr>
          <p:nvPr>
            <p:extLst>
              <p:ext uri="{D42A27DB-BD31-4B8C-83A1-F6EECF244321}">
                <p14:modId xmlns:p14="http://schemas.microsoft.com/office/powerpoint/2010/main" val="945519255"/>
              </p:ext>
            </p:extLst>
          </p:nvPr>
        </p:nvGraphicFramePr>
        <p:xfrm>
          <a:off x="132711" y="930955"/>
          <a:ext cx="8068609" cy="4760940"/>
        </p:xfrm>
        <a:graphic>
          <a:graphicData uri="http://schemas.openxmlformats.org/drawingml/2006/table">
            <a:tbl>
              <a:tblPr firstRow="1" firstCol="1" bandRow="1">
                <a:tableStyleId>{5C22544A-7EE6-4342-B048-85BDC9FD1C3A}</a:tableStyleId>
              </a:tblPr>
              <a:tblGrid>
                <a:gridCol w="2082588">
                  <a:extLst>
                    <a:ext uri="{9D8B030D-6E8A-4147-A177-3AD203B41FA5}">
                      <a16:colId xmlns:a16="http://schemas.microsoft.com/office/drawing/2014/main" val="1042378096"/>
                    </a:ext>
                  </a:extLst>
                </a:gridCol>
                <a:gridCol w="1244338">
                  <a:extLst>
                    <a:ext uri="{9D8B030D-6E8A-4147-A177-3AD203B41FA5}">
                      <a16:colId xmlns:a16="http://schemas.microsoft.com/office/drawing/2014/main" val="2531461273"/>
                    </a:ext>
                  </a:extLst>
                </a:gridCol>
                <a:gridCol w="1564850">
                  <a:extLst>
                    <a:ext uri="{9D8B030D-6E8A-4147-A177-3AD203B41FA5}">
                      <a16:colId xmlns:a16="http://schemas.microsoft.com/office/drawing/2014/main" val="3960048033"/>
                    </a:ext>
                  </a:extLst>
                </a:gridCol>
                <a:gridCol w="1593129">
                  <a:extLst>
                    <a:ext uri="{9D8B030D-6E8A-4147-A177-3AD203B41FA5}">
                      <a16:colId xmlns:a16="http://schemas.microsoft.com/office/drawing/2014/main" val="2029496984"/>
                    </a:ext>
                  </a:extLst>
                </a:gridCol>
                <a:gridCol w="1583704">
                  <a:extLst>
                    <a:ext uri="{9D8B030D-6E8A-4147-A177-3AD203B41FA5}">
                      <a16:colId xmlns:a16="http://schemas.microsoft.com/office/drawing/2014/main" val="2418037067"/>
                    </a:ext>
                  </a:extLst>
                </a:gridCol>
              </a:tblGrid>
              <a:tr h="431079">
                <a:tc>
                  <a:txBody>
                    <a:bodyPr/>
                    <a:lstStyle/>
                    <a:p>
                      <a:pPr marL="0" marR="0" algn="ctr">
                        <a:lnSpc>
                          <a:spcPct val="110000"/>
                        </a:lnSpc>
                        <a:spcBef>
                          <a:spcPts val="0"/>
                        </a:spcBef>
                        <a:spcAft>
                          <a:spcPts val="0"/>
                        </a:spcAft>
                      </a:pPr>
                      <a:r>
                        <a:rPr lang="en-US" sz="1400" kern="1200">
                          <a:effectLst/>
                        </a:rPr>
                        <a:t>Jurisdiction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Geographic </a:t>
                      </a:r>
                    </a:p>
                    <a:p>
                      <a:pPr marL="0" marR="0" algn="ctr">
                        <a:lnSpc>
                          <a:spcPct val="110000"/>
                        </a:lnSpc>
                        <a:spcBef>
                          <a:spcPts val="0"/>
                        </a:spcBef>
                        <a:spcAft>
                          <a:spcPts val="0"/>
                        </a:spcAft>
                      </a:pPr>
                      <a:r>
                        <a:rPr lang="en-US" sz="1400" kern="1200">
                          <a:effectLst/>
                        </a:rPr>
                        <a:t>Extent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b="1" kern="1200">
                          <a:solidFill>
                            <a:schemeClr val="lt1"/>
                          </a:solidFill>
                          <a:effectLst/>
                          <a:latin typeface="+mn-lt"/>
                          <a:ea typeface="+mn-ea"/>
                          <a:cs typeface="+mn-cs"/>
                        </a:rPr>
                        <a:t>Probability of Future Occurrence</a:t>
                      </a:r>
                      <a:endParaRPr lang="en-US" sz="1400" b="1" kern="1200">
                        <a:solidFill>
                          <a:schemeClr val="lt1"/>
                        </a:solidFill>
                        <a:effectLst/>
                        <a:latin typeface="+mn-lt"/>
                        <a:ea typeface="SimSun" panose="02010600030101010101" pitchFamily="2" charset="-122"/>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Potential Magnitude/ Severity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Overall Significance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299134790"/>
                  </a:ext>
                </a:extLst>
              </a:tr>
              <a:tr h="226883">
                <a:tc>
                  <a:txBody>
                    <a:bodyPr/>
                    <a:lstStyle/>
                    <a:p>
                      <a:pPr marL="0" marR="0" algn="ctr">
                        <a:lnSpc>
                          <a:spcPct val="110000"/>
                        </a:lnSpc>
                        <a:spcBef>
                          <a:spcPts val="0"/>
                        </a:spcBef>
                        <a:spcAft>
                          <a:spcPts val="0"/>
                        </a:spcAft>
                      </a:pPr>
                      <a:r>
                        <a:rPr lang="en-US" sz="1400" kern="1200">
                          <a:effectLst/>
                        </a:rPr>
                        <a:t>Central Region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Medium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931313906"/>
                  </a:ext>
                </a:extLst>
              </a:tr>
              <a:tr h="226883">
                <a:tc>
                  <a:txBody>
                    <a:bodyPr/>
                    <a:lstStyle/>
                    <a:p>
                      <a:pPr marL="0" marR="0" algn="ctr">
                        <a:lnSpc>
                          <a:spcPct val="110000"/>
                        </a:lnSpc>
                        <a:spcBef>
                          <a:spcPts val="0"/>
                        </a:spcBef>
                        <a:spcAft>
                          <a:spcPts val="0"/>
                        </a:spcAft>
                      </a:pPr>
                      <a:r>
                        <a:rPr lang="en-US" sz="1400" kern="1200">
                          <a:effectLst/>
                        </a:rPr>
                        <a:t>Blackfeet Tribe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Catastrophic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High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025436392"/>
                  </a:ext>
                </a:extLst>
              </a:tr>
              <a:tr h="226883">
                <a:tc>
                  <a:txBody>
                    <a:bodyPr/>
                    <a:lstStyle/>
                    <a:p>
                      <a:pPr marL="0" marR="0" algn="ctr">
                        <a:lnSpc>
                          <a:spcPct val="110000"/>
                        </a:lnSpc>
                        <a:spcBef>
                          <a:spcPts val="0"/>
                        </a:spcBef>
                        <a:spcAft>
                          <a:spcPts val="0"/>
                        </a:spcAft>
                      </a:pPr>
                      <a:r>
                        <a:rPr lang="en-US" sz="1400" kern="1200">
                          <a:effectLst/>
                        </a:rPr>
                        <a:t>Blaine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latin typeface="+mn-lt"/>
                          <a:ea typeface="Calibri" panose="020F0502020204030204" pitchFamily="34" charset="0"/>
                          <a:cs typeface="Times New Roman" panose="02020603050405020304" pitchFamily="18" charset="0"/>
                        </a:rPr>
                        <a:t>Medium</a:t>
                      </a:r>
                      <a:endParaRPr lang="en-US" sz="1800">
                        <a:effectLst/>
                        <a:latin typeface="+mn-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618295920"/>
                  </a:ext>
                </a:extLst>
              </a:tr>
              <a:tr h="226883">
                <a:tc>
                  <a:txBody>
                    <a:bodyPr/>
                    <a:lstStyle/>
                    <a:p>
                      <a:pPr marL="0" marR="0" algn="ctr">
                        <a:lnSpc>
                          <a:spcPct val="110000"/>
                        </a:lnSpc>
                        <a:spcBef>
                          <a:spcPts val="0"/>
                        </a:spcBef>
                        <a:spcAft>
                          <a:spcPts val="0"/>
                        </a:spcAft>
                      </a:pPr>
                      <a:r>
                        <a:rPr lang="en-US" sz="1400" kern="1200">
                          <a:effectLst/>
                        </a:rPr>
                        <a:t>Cascade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Catastrophic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High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834291662"/>
                  </a:ext>
                </a:extLst>
              </a:tr>
              <a:tr h="226883">
                <a:tc>
                  <a:txBody>
                    <a:bodyPr/>
                    <a:lstStyle/>
                    <a:p>
                      <a:pPr marL="0" marR="0" algn="ctr">
                        <a:lnSpc>
                          <a:spcPct val="110000"/>
                        </a:lnSpc>
                        <a:spcBef>
                          <a:spcPts val="0"/>
                        </a:spcBef>
                        <a:spcAft>
                          <a:spcPts val="0"/>
                        </a:spcAft>
                      </a:pPr>
                      <a:r>
                        <a:rPr lang="en-US" sz="1400" kern="1200">
                          <a:effectLst/>
                        </a:rPr>
                        <a:t>Chouteau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Medium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650948456"/>
                  </a:ext>
                </a:extLst>
              </a:tr>
              <a:tr h="226883">
                <a:tc>
                  <a:txBody>
                    <a:bodyPr/>
                    <a:lstStyle/>
                    <a:p>
                      <a:pPr marL="0" marR="0" algn="ctr">
                        <a:lnSpc>
                          <a:spcPct val="110000"/>
                        </a:lnSpc>
                        <a:spcBef>
                          <a:spcPts val="0"/>
                        </a:spcBef>
                        <a:spcAft>
                          <a:spcPts val="0"/>
                        </a:spcAft>
                      </a:pPr>
                      <a:r>
                        <a:rPr lang="en-US" sz="1400" kern="1200">
                          <a:effectLst/>
                        </a:rPr>
                        <a:t>Fergus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Catastrophic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High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633498396"/>
                  </a:ext>
                </a:extLst>
              </a:tr>
              <a:tr h="289933">
                <a:tc>
                  <a:txBody>
                    <a:bodyPr/>
                    <a:lstStyle/>
                    <a:p>
                      <a:pPr marL="0" marR="0" algn="ctr">
                        <a:lnSpc>
                          <a:spcPct val="110000"/>
                        </a:lnSpc>
                        <a:spcBef>
                          <a:spcPts val="0"/>
                        </a:spcBef>
                        <a:spcAft>
                          <a:spcPts val="0"/>
                        </a:spcAft>
                      </a:pPr>
                      <a:r>
                        <a:rPr lang="en-US" sz="1400" kern="1200">
                          <a:effectLst/>
                        </a:rPr>
                        <a:t>Fort Belknap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913085289"/>
                  </a:ext>
                </a:extLst>
              </a:tr>
              <a:tr h="226883">
                <a:tc>
                  <a:txBody>
                    <a:bodyPr/>
                    <a:lstStyle/>
                    <a:p>
                      <a:pPr marL="0" marR="0" algn="ctr">
                        <a:lnSpc>
                          <a:spcPct val="110000"/>
                        </a:lnSpc>
                        <a:spcBef>
                          <a:spcPts val="0"/>
                        </a:spcBef>
                        <a:spcAft>
                          <a:spcPts val="0"/>
                        </a:spcAft>
                      </a:pPr>
                      <a:r>
                        <a:rPr lang="en-US" sz="1400" kern="1200">
                          <a:effectLst/>
                        </a:rPr>
                        <a:t>Glacier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Medium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778066856"/>
                  </a:ext>
                </a:extLst>
              </a:tr>
              <a:tr h="226883">
                <a:tc>
                  <a:txBody>
                    <a:bodyPr/>
                    <a:lstStyle/>
                    <a:p>
                      <a:pPr marL="0" marR="0" algn="ctr">
                        <a:lnSpc>
                          <a:spcPct val="110000"/>
                        </a:lnSpc>
                        <a:spcBef>
                          <a:spcPts val="0"/>
                        </a:spcBef>
                        <a:spcAft>
                          <a:spcPts val="0"/>
                        </a:spcAft>
                      </a:pPr>
                      <a:r>
                        <a:rPr lang="en-US" sz="1400" kern="1200">
                          <a:effectLst/>
                        </a:rPr>
                        <a:t>Hill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445030430"/>
                  </a:ext>
                </a:extLst>
              </a:tr>
              <a:tr h="226883">
                <a:tc>
                  <a:txBody>
                    <a:bodyPr/>
                    <a:lstStyle/>
                    <a:p>
                      <a:pPr marL="0" marR="0" algn="ctr">
                        <a:lnSpc>
                          <a:spcPct val="110000"/>
                        </a:lnSpc>
                        <a:spcBef>
                          <a:spcPts val="0"/>
                        </a:spcBef>
                        <a:spcAft>
                          <a:spcPts val="0"/>
                        </a:spcAft>
                      </a:pPr>
                      <a:r>
                        <a:rPr lang="en-US" sz="1400" kern="1200">
                          <a:effectLst/>
                        </a:rPr>
                        <a:t>Judith Basin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718415054"/>
                  </a:ext>
                </a:extLst>
              </a:tr>
              <a:tr h="226883">
                <a:tc>
                  <a:txBody>
                    <a:bodyPr/>
                    <a:lstStyle/>
                    <a:p>
                      <a:pPr marL="0" marR="0" algn="ctr">
                        <a:lnSpc>
                          <a:spcPct val="110000"/>
                        </a:lnSpc>
                        <a:spcBef>
                          <a:spcPts val="0"/>
                        </a:spcBef>
                        <a:spcAft>
                          <a:spcPts val="0"/>
                        </a:spcAft>
                      </a:pPr>
                      <a:r>
                        <a:rPr lang="en-US" sz="1400" kern="1200">
                          <a:effectLst/>
                        </a:rPr>
                        <a:t>Liberty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626389194"/>
                  </a:ext>
                </a:extLst>
              </a:tr>
              <a:tr h="226883">
                <a:tc>
                  <a:txBody>
                    <a:bodyPr/>
                    <a:lstStyle/>
                    <a:p>
                      <a:pPr marL="0" marR="0" algn="ctr">
                        <a:lnSpc>
                          <a:spcPct val="110000"/>
                        </a:lnSpc>
                        <a:spcBef>
                          <a:spcPts val="0"/>
                        </a:spcBef>
                        <a:spcAft>
                          <a:spcPts val="0"/>
                        </a:spcAft>
                      </a:pPr>
                      <a:r>
                        <a:rPr lang="en-US" sz="1400" kern="1200">
                          <a:effectLst/>
                        </a:rPr>
                        <a:t>Petroleum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318078883"/>
                  </a:ext>
                </a:extLst>
              </a:tr>
              <a:tr h="226883">
                <a:tc>
                  <a:txBody>
                    <a:bodyPr/>
                    <a:lstStyle/>
                    <a:p>
                      <a:pPr marL="0" marR="0" algn="ctr">
                        <a:lnSpc>
                          <a:spcPct val="110000"/>
                        </a:lnSpc>
                        <a:spcBef>
                          <a:spcPts val="0"/>
                        </a:spcBef>
                        <a:spcAft>
                          <a:spcPts val="0"/>
                        </a:spcAft>
                      </a:pPr>
                      <a:r>
                        <a:rPr lang="en-US" sz="1400" kern="1200">
                          <a:effectLst/>
                        </a:rPr>
                        <a:t>Phillips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Highly 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Medium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279903207"/>
                  </a:ext>
                </a:extLst>
              </a:tr>
              <a:tr h="226883">
                <a:tc>
                  <a:txBody>
                    <a:bodyPr/>
                    <a:lstStyle/>
                    <a:p>
                      <a:pPr marL="0" marR="0" algn="ctr">
                        <a:lnSpc>
                          <a:spcPct val="110000"/>
                        </a:lnSpc>
                        <a:spcBef>
                          <a:spcPts val="0"/>
                        </a:spcBef>
                        <a:spcAft>
                          <a:spcPts val="0"/>
                        </a:spcAft>
                      </a:pPr>
                      <a:r>
                        <a:rPr lang="en-US" sz="1400" kern="1200">
                          <a:effectLst/>
                        </a:rPr>
                        <a:t>Pondera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latin typeface="Calibri" panose="020F0502020204030204" pitchFamily="34" charset="0"/>
                          <a:ea typeface="Calibri" panose="020F0502020204030204" pitchFamily="34" charset="0"/>
                          <a:cs typeface="Times New Roman" panose="02020603050405020304" pitchFamily="18" charset="0"/>
                        </a:rPr>
                        <a:t>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539724642"/>
                  </a:ext>
                </a:extLst>
              </a:tr>
              <a:tr h="302986">
                <a:tc>
                  <a:txBody>
                    <a:bodyPr/>
                    <a:lstStyle/>
                    <a:p>
                      <a:pPr marL="0" marR="0" algn="ctr">
                        <a:lnSpc>
                          <a:spcPct val="110000"/>
                        </a:lnSpc>
                        <a:spcBef>
                          <a:spcPts val="0"/>
                        </a:spcBef>
                        <a:spcAft>
                          <a:spcPts val="0"/>
                        </a:spcAft>
                      </a:pPr>
                      <a:r>
                        <a:rPr lang="en-US" sz="1400" kern="1200">
                          <a:effectLst/>
                        </a:rPr>
                        <a:t>Rocky Boys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525176306"/>
                  </a:ext>
                </a:extLst>
              </a:tr>
              <a:tr h="226883">
                <a:tc>
                  <a:txBody>
                    <a:bodyPr/>
                    <a:lstStyle/>
                    <a:p>
                      <a:pPr marL="0" marR="0" algn="ctr">
                        <a:lnSpc>
                          <a:spcPct val="110000"/>
                        </a:lnSpc>
                        <a:spcBef>
                          <a:spcPts val="0"/>
                        </a:spcBef>
                        <a:spcAft>
                          <a:spcPts val="0"/>
                        </a:spcAft>
                      </a:pPr>
                      <a:r>
                        <a:rPr lang="en-US" sz="1400" kern="1200">
                          <a:effectLst/>
                        </a:rPr>
                        <a:t>Teton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8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Medium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828781259"/>
                  </a:ext>
                </a:extLst>
              </a:tr>
              <a:tr h="226883">
                <a:tc>
                  <a:txBody>
                    <a:bodyPr/>
                    <a:lstStyle/>
                    <a:p>
                      <a:pPr marL="0" marR="0" algn="ctr">
                        <a:lnSpc>
                          <a:spcPct val="110000"/>
                        </a:lnSpc>
                        <a:spcBef>
                          <a:spcPts val="0"/>
                        </a:spcBef>
                        <a:spcAft>
                          <a:spcPts val="0"/>
                        </a:spcAft>
                      </a:pPr>
                      <a:r>
                        <a:rPr lang="en-US" sz="1400" kern="1200">
                          <a:effectLst/>
                        </a:rPr>
                        <a:t>Toole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Segoe UI"/>
                          <a:ea typeface="+mn-ea"/>
                          <a:cs typeface="+mn-cs"/>
                        </a:rPr>
                        <a:t>Limited</a:t>
                      </a:r>
                      <a:endParaRPr kumimoji="0" lang="en-US" sz="1400" b="0" i="0" u="none" strike="noStrike" kern="1200" cap="none" spc="0" normalizeH="0" baseline="0">
                        <a:ln>
                          <a:noFill/>
                        </a:ln>
                        <a:solidFill>
                          <a:srgbClr val="233845"/>
                        </a:solidFill>
                        <a:effectLst/>
                        <a:uLnTx/>
                        <a:uFillTx/>
                        <a:latin typeface="Segoe UI"/>
                        <a:ea typeface="+mn-ea"/>
                        <a:cs typeface="+mn-cs"/>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Medium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593473595"/>
                  </a:ext>
                </a:extLst>
              </a:tr>
            </a:tbl>
          </a:graphicData>
        </a:graphic>
      </p:graphicFrame>
      <p:sp>
        <p:nvSpPr>
          <p:cNvPr id="12" name="Title 8">
            <a:extLst>
              <a:ext uri="{FF2B5EF4-FFF2-40B4-BE49-F238E27FC236}">
                <a16:creationId xmlns:a16="http://schemas.microsoft.com/office/drawing/2014/main" id="{DC92FF8B-4434-27AD-63EE-0C2FDABC9E61}"/>
              </a:ext>
            </a:extLst>
          </p:cNvPr>
          <p:cNvSpPr txBox="1">
            <a:spLocks/>
          </p:cNvSpPr>
          <p:nvPr/>
        </p:nvSpPr>
        <p:spPr>
          <a:xfrm>
            <a:off x="539875" y="373190"/>
            <a:ext cx="5323597" cy="387798"/>
          </a:xfrm>
          <a:prstGeom prst="rect">
            <a:avLst/>
          </a:prstGeom>
        </p:spPr>
        <p:txBody>
          <a:bodyPr/>
          <a:lst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a:t>Flooding Risk Summary</a:t>
            </a:r>
            <a:endParaRPr lang="en-US"/>
          </a:p>
        </p:txBody>
      </p:sp>
    </p:spTree>
    <p:custDataLst>
      <p:tags r:id="rId1"/>
    </p:custDataLst>
    <p:extLst>
      <p:ext uri="{BB962C8B-B14F-4D97-AF65-F5344CB8AC3E}">
        <p14:creationId xmlns:p14="http://schemas.microsoft.com/office/powerpoint/2010/main" val="399775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069890B5-C2FC-43D2-DB71-AE84A10D1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3" name="Text Placeholder 2">
            <a:extLst>
              <a:ext uri="{FF2B5EF4-FFF2-40B4-BE49-F238E27FC236}">
                <a16:creationId xmlns:a16="http://schemas.microsoft.com/office/drawing/2014/main" id="{C8CF8D69-6139-42DD-8322-D91EC95F8915}"/>
              </a:ext>
            </a:extLst>
          </p:cNvPr>
          <p:cNvSpPr>
            <a:spLocks noGrp="1"/>
          </p:cNvSpPr>
          <p:nvPr>
            <p:ph type="body" sz="quarter" idx="13"/>
          </p:nvPr>
        </p:nvSpPr>
        <p:spPr/>
        <p:txBody>
          <a:bodyPr/>
          <a:lstStyle/>
          <a:p>
            <a:r>
              <a:rPr lang="en-US" b="1"/>
              <a:t>Dam Incidents</a:t>
            </a:r>
          </a:p>
        </p:txBody>
      </p:sp>
      <p:sp>
        <p:nvSpPr>
          <p:cNvPr id="4" name="Slide Number Placeholder 3">
            <a:extLst>
              <a:ext uri="{FF2B5EF4-FFF2-40B4-BE49-F238E27FC236}">
                <a16:creationId xmlns:a16="http://schemas.microsoft.com/office/drawing/2014/main" id="{913C618B-9220-4A55-8D3C-4B5D6A544D8F}"/>
              </a:ext>
            </a:extLst>
          </p:cNvPr>
          <p:cNvSpPr>
            <a:spLocks noGrp="1"/>
          </p:cNvSpPr>
          <p:nvPr>
            <p:ph type="sldNum" sz="quarter" idx="4"/>
          </p:nvPr>
        </p:nvSpPr>
        <p:spPr/>
        <p:txBody>
          <a:bodyPr/>
          <a:lstStyle/>
          <a:p>
            <a:fld id="{3B3120AC-0FB0-4B1F-9EA2-DF78B8AED3C7}" type="slidenum">
              <a:rPr lang="en-GB" smtClean="0"/>
              <a:pPr/>
              <a:t>31</a:t>
            </a:fld>
            <a:endParaRPr lang="en-GB"/>
          </a:p>
        </p:txBody>
      </p:sp>
      <p:sp>
        <p:nvSpPr>
          <p:cNvPr id="9" name="Text Placeholder 10">
            <a:extLst>
              <a:ext uri="{FF2B5EF4-FFF2-40B4-BE49-F238E27FC236}">
                <a16:creationId xmlns:a16="http://schemas.microsoft.com/office/drawing/2014/main" id="{4EBE737F-50FA-5EE9-46B6-249F3CB0773C}"/>
              </a:ext>
            </a:extLst>
          </p:cNvPr>
          <p:cNvSpPr txBox="1">
            <a:spLocks/>
          </p:cNvSpPr>
          <p:nvPr/>
        </p:nvSpPr>
        <p:spPr>
          <a:xfrm>
            <a:off x="7794662" y="1145131"/>
            <a:ext cx="4278969" cy="4922792"/>
          </a:xfrm>
          <a:prstGeom prst="rect">
            <a:avLst/>
          </a:prstGeom>
        </p:spPr>
        <p:txBody>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fontAlgn="base">
              <a:spcBef>
                <a:spcPct val="20000"/>
              </a:spcBef>
              <a:spcAft>
                <a:spcPct val="0"/>
              </a:spcAft>
              <a:buClr>
                <a:srgbClr val="5F2167"/>
              </a:buClr>
              <a:buSzPct val="80000"/>
              <a:defRPr/>
            </a:pPr>
            <a:r>
              <a:rPr lang="en-US" altLang="en-US" sz="1800" kern="0">
                <a:solidFill>
                  <a:srgbClr val="000000">
                    <a:lumMod val="75000"/>
                    <a:lumOff val="25000"/>
                  </a:srgbClr>
                </a:solidFill>
                <a:latin typeface="Segoe UI"/>
                <a:cs typeface="Segoe UI" panose="020B0502040204020203" pitchFamily="34" charset="0"/>
              </a:rPr>
              <a:t>Can be a complete failure, or an unexpected release causing rapid downstream flooding</a:t>
            </a:r>
          </a:p>
          <a:p>
            <a:pPr defTabSz="914400" fontAlgn="base">
              <a:spcBef>
                <a:spcPct val="20000"/>
              </a:spcBef>
              <a:spcAft>
                <a:spcPct val="0"/>
              </a:spcAft>
              <a:buClr>
                <a:srgbClr val="5F2167"/>
              </a:buClr>
              <a:buSzPct val="80000"/>
              <a:defRPr/>
            </a:pPr>
            <a:r>
              <a:rPr lang="en-US" altLang="en-US" sz="1800" kern="0">
                <a:solidFill>
                  <a:srgbClr val="000000">
                    <a:lumMod val="75000"/>
                    <a:lumOff val="25000"/>
                  </a:srgbClr>
                </a:solidFill>
                <a:latin typeface="Segoe UI"/>
                <a:cs typeface="Segoe UI" panose="020B0502040204020203" pitchFamily="34" charset="0"/>
              </a:rPr>
              <a:t>Dams classified as:</a:t>
            </a:r>
          </a:p>
          <a:p>
            <a:pPr lvl="1" defTabSz="914400" fontAlgn="base">
              <a:spcBef>
                <a:spcPct val="20000"/>
              </a:spcBef>
              <a:spcAft>
                <a:spcPct val="0"/>
              </a:spcAft>
              <a:buClr>
                <a:srgbClr val="5F2167"/>
              </a:buClr>
              <a:buSzPct val="80000"/>
              <a:defRPr/>
            </a:pPr>
            <a:r>
              <a:rPr lang="en-US" altLang="en-US" sz="1600" b="1" kern="0">
                <a:solidFill>
                  <a:srgbClr val="000000">
                    <a:lumMod val="75000"/>
                    <a:lumOff val="25000"/>
                  </a:srgbClr>
                </a:solidFill>
                <a:latin typeface="Segoe UI"/>
                <a:cs typeface="Segoe UI" panose="020B0502040204020203" pitchFamily="34" charset="0"/>
              </a:rPr>
              <a:t>High</a:t>
            </a:r>
            <a:r>
              <a:rPr lang="en-US" altLang="en-US" sz="1600" kern="0">
                <a:solidFill>
                  <a:srgbClr val="000000">
                    <a:lumMod val="75000"/>
                    <a:lumOff val="25000"/>
                  </a:srgbClr>
                </a:solidFill>
                <a:latin typeface="Segoe UI"/>
                <a:cs typeface="Segoe UI" panose="020B0502040204020203" pitchFamily="34" charset="0"/>
              </a:rPr>
              <a:t> </a:t>
            </a:r>
            <a:r>
              <a:rPr lang="en-US" altLang="en-US" sz="1600" b="1" kern="0">
                <a:solidFill>
                  <a:srgbClr val="000000">
                    <a:lumMod val="75000"/>
                    <a:lumOff val="25000"/>
                  </a:srgbClr>
                </a:solidFill>
                <a:latin typeface="Segoe UI"/>
                <a:cs typeface="Segoe UI" panose="020B0502040204020203" pitchFamily="34" charset="0"/>
              </a:rPr>
              <a:t>Hazard</a:t>
            </a:r>
            <a:r>
              <a:rPr lang="en-US" altLang="en-US" sz="1600" kern="0">
                <a:solidFill>
                  <a:srgbClr val="000000">
                    <a:lumMod val="75000"/>
                    <a:lumOff val="25000"/>
                  </a:srgbClr>
                </a:solidFill>
                <a:latin typeface="Segoe UI"/>
                <a:cs typeface="Segoe UI" panose="020B0502040204020203" pitchFamily="34" charset="0"/>
              </a:rPr>
              <a:t> – failure would likely cause loss of life downstream</a:t>
            </a:r>
          </a:p>
          <a:p>
            <a:pPr lvl="1" defTabSz="914400" fontAlgn="base">
              <a:spcBef>
                <a:spcPct val="20000"/>
              </a:spcBef>
              <a:spcAft>
                <a:spcPct val="0"/>
              </a:spcAft>
              <a:buClr>
                <a:srgbClr val="5F2167"/>
              </a:buClr>
              <a:buSzPct val="80000"/>
              <a:defRPr/>
            </a:pPr>
            <a:r>
              <a:rPr lang="en-US" altLang="en-US" sz="1600" b="1" kern="0">
                <a:solidFill>
                  <a:srgbClr val="000000">
                    <a:lumMod val="75000"/>
                    <a:lumOff val="25000"/>
                  </a:srgbClr>
                </a:solidFill>
                <a:latin typeface="Segoe UI"/>
                <a:cs typeface="Segoe UI" panose="020B0502040204020203" pitchFamily="34" charset="0"/>
              </a:rPr>
              <a:t>Significant</a:t>
            </a:r>
            <a:r>
              <a:rPr lang="en-US" altLang="en-US" sz="1600" kern="0">
                <a:solidFill>
                  <a:srgbClr val="000000">
                    <a:lumMod val="75000"/>
                    <a:lumOff val="25000"/>
                  </a:srgbClr>
                </a:solidFill>
                <a:latin typeface="Segoe UI"/>
                <a:cs typeface="Segoe UI" panose="020B0502040204020203" pitchFamily="34" charset="0"/>
              </a:rPr>
              <a:t> </a:t>
            </a:r>
            <a:r>
              <a:rPr lang="en-US" altLang="en-US" sz="1600" b="1" kern="0">
                <a:solidFill>
                  <a:srgbClr val="000000">
                    <a:lumMod val="75000"/>
                    <a:lumOff val="25000"/>
                  </a:srgbClr>
                </a:solidFill>
                <a:latin typeface="Segoe UI"/>
                <a:cs typeface="Segoe UI" panose="020B0502040204020203" pitchFamily="34" charset="0"/>
              </a:rPr>
              <a:t>Hazard</a:t>
            </a:r>
            <a:r>
              <a:rPr lang="en-US" altLang="en-US" sz="1600" kern="0">
                <a:solidFill>
                  <a:srgbClr val="000000">
                    <a:lumMod val="75000"/>
                    <a:lumOff val="25000"/>
                  </a:srgbClr>
                </a:solidFill>
                <a:latin typeface="Segoe UI"/>
                <a:cs typeface="Segoe UI" panose="020B0502040204020203" pitchFamily="34" charset="0"/>
              </a:rPr>
              <a:t> – failure could result in significant property damage</a:t>
            </a:r>
          </a:p>
          <a:p>
            <a:pPr lvl="1" defTabSz="914400" fontAlgn="base">
              <a:spcBef>
                <a:spcPct val="20000"/>
              </a:spcBef>
              <a:spcAft>
                <a:spcPct val="0"/>
              </a:spcAft>
              <a:buClr>
                <a:srgbClr val="5F2167"/>
              </a:buClr>
              <a:buSzPct val="80000"/>
              <a:defRPr/>
            </a:pPr>
            <a:r>
              <a:rPr lang="en-US" altLang="en-US" sz="1600" b="1" kern="0">
                <a:solidFill>
                  <a:srgbClr val="000000">
                    <a:lumMod val="75000"/>
                    <a:lumOff val="25000"/>
                  </a:srgbClr>
                </a:solidFill>
                <a:latin typeface="Segoe UI"/>
                <a:cs typeface="Segoe UI" panose="020B0502040204020203" pitchFamily="34" charset="0"/>
              </a:rPr>
              <a:t>Low</a:t>
            </a:r>
            <a:r>
              <a:rPr lang="en-US" altLang="en-US" sz="1600" kern="0">
                <a:solidFill>
                  <a:srgbClr val="000000">
                    <a:lumMod val="75000"/>
                    <a:lumOff val="25000"/>
                  </a:srgbClr>
                </a:solidFill>
                <a:latin typeface="Segoe UI"/>
                <a:cs typeface="Segoe UI" panose="020B0502040204020203" pitchFamily="34" charset="0"/>
              </a:rPr>
              <a:t> </a:t>
            </a:r>
            <a:r>
              <a:rPr lang="en-US" altLang="en-US" sz="1600" b="1" kern="0">
                <a:solidFill>
                  <a:srgbClr val="000000">
                    <a:lumMod val="75000"/>
                    <a:lumOff val="25000"/>
                  </a:srgbClr>
                </a:solidFill>
                <a:latin typeface="Segoe UI"/>
                <a:cs typeface="Segoe UI" panose="020B0502040204020203" pitchFamily="34" charset="0"/>
              </a:rPr>
              <a:t>Hazard</a:t>
            </a:r>
            <a:r>
              <a:rPr lang="en-US" altLang="en-US" sz="1600" kern="0">
                <a:solidFill>
                  <a:srgbClr val="000000">
                    <a:lumMod val="75000"/>
                    <a:lumOff val="25000"/>
                  </a:srgbClr>
                </a:solidFill>
                <a:latin typeface="Segoe UI"/>
                <a:cs typeface="Segoe UI" panose="020B0502040204020203" pitchFamily="34" charset="0"/>
              </a:rPr>
              <a:t> – failure would result only in minimal property damage</a:t>
            </a:r>
          </a:p>
          <a:p>
            <a:pPr defTabSz="914400" fontAlgn="base">
              <a:spcBef>
                <a:spcPct val="20000"/>
              </a:spcBef>
              <a:spcAft>
                <a:spcPct val="0"/>
              </a:spcAft>
              <a:buClr>
                <a:srgbClr val="5F2167"/>
              </a:buClr>
              <a:buSzPct val="80000"/>
              <a:defRPr/>
            </a:pPr>
            <a:r>
              <a:rPr lang="en-US" altLang="en-US" sz="1800" kern="0">
                <a:solidFill>
                  <a:srgbClr val="000000">
                    <a:lumMod val="75000"/>
                    <a:lumOff val="25000"/>
                  </a:srgbClr>
                </a:solidFill>
                <a:latin typeface="Segoe UI"/>
                <a:cs typeface="Segoe UI" panose="020B0502040204020203" pitchFamily="34" charset="0"/>
              </a:rPr>
              <a:t>According to NID, there are 962 dams throughout the Region </a:t>
            </a:r>
          </a:p>
          <a:p>
            <a:pPr lvl="1" defTabSz="914400" fontAlgn="base">
              <a:spcBef>
                <a:spcPct val="20000"/>
              </a:spcBef>
              <a:spcAft>
                <a:spcPct val="0"/>
              </a:spcAft>
              <a:buClr>
                <a:srgbClr val="5F2167"/>
              </a:buClr>
              <a:buSzPct val="80000"/>
              <a:defRPr/>
            </a:pPr>
            <a:r>
              <a:rPr lang="en-US" altLang="en-US" sz="1800" kern="0">
                <a:solidFill>
                  <a:srgbClr val="000000">
                    <a:lumMod val="75000"/>
                    <a:lumOff val="25000"/>
                  </a:srgbClr>
                </a:solidFill>
                <a:latin typeface="Segoe UI"/>
                <a:cs typeface="Segoe UI" panose="020B0502040204020203" pitchFamily="34" charset="0"/>
              </a:rPr>
              <a:t>55 High Hazard </a:t>
            </a:r>
          </a:p>
          <a:p>
            <a:pPr lvl="1" defTabSz="914400" fontAlgn="base">
              <a:spcBef>
                <a:spcPct val="20000"/>
              </a:spcBef>
              <a:spcAft>
                <a:spcPct val="0"/>
              </a:spcAft>
              <a:buClr>
                <a:srgbClr val="5F2167"/>
              </a:buClr>
              <a:buSzPct val="80000"/>
              <a:defRPr/>
            </a:pPr>
            <a:r>
              <a:rPr lang="en-US" altLang="en-US" sz="1800" kern="0">
                <a:solidFill>
                  <a:srgbClr val="000000">
                    <a:lumMod val="75000"/>
                    <a:lumOff val="25000"/>
                  </a:srgbClr>
                </a:solidFill>
                <a:latin typeface="Segoe UI"/>
                <a:cs typeface="Segoe UI" panose="020B0502040204020203" pitchFamily="34" charset="0"/>
              </a:rPr>
              <a:t>65 Significant Hazard</a:t>
            </a:r>
          </a:p>
          <a:p>
            <a:pPr lvl="1" defTabSz="914400" fontAlgn="base">
              <a:spcBef>
                <a:spcPct val="20000"/>
              </a:spcBef>
              <a:spcAft>
                <a:spcPct val="0"/>
              </a:spcAft>
              <a:buClr>
                <a:srgbClr val="5F2167"/>
              </a:buClr>
              <a:buSzPct val="80000"/>
              <a:defRPr/>
            </a:pPr>
            <a:r>
              <a:rPr lang="en-US" altLang="en-US" sz="1800" kern="0">
                <a:solidFill>
                  <a:srgbClr val="000000">
                    <a:lumMod val="75000"/>
                    <a:lumOff val="25000"/>
                  </a:srgbClr>
                </a:solidFill>
                <a:latin typeface="Segoe UI"/>
                <a:cs typeface="Segoe UI" panose="020B0502040204020203" pitchFamily="34" charset="0"/>
              </a:rPr>
              <a:t>100% of the high hazard dams have EAPs on file</a:t>
            </a:r>
          </a:p>
        </p:txBody>
      </p:sp>
      <p:pic>
        <p:nvPicPr>
          <p:cNvPr id="5" name="Picture 4" descr="Map&#10;&#10;Description automatically generated">
            <a:extLst>
              <a:ext uri="{FF2B5EF4-FFF2-40B4-BE49-F238E27FC236}">
                <a16:creationId xmlns:a16="http://schemas.microsoft.com/office/drawing/2014/main" id="{C2906131-6789-BE77-940C-5730B43570AD}"/>
              </a:ext>
            </a:extLst>
          </p:cNvPr>
          <p:cNvPicPr>
            <a:picLocks noChangeAspect="1"/>
          </p:cNvPicPr>
          <p:nvPr/>
        </p:nvPicPr>
        <p:blipFill rotWithShape="1">
          <a:blip r:embed="rId4">
            <a:extLst>
              <a:ext uri="{28A0092B-C50C-407E-A947-70E740481C1C}">
                <a14:useLocalDpi xmlns:a14="http://schemas.microsoft.com/office/drawing/2010/main" val="0"/>
              </a:ext>
            </a:extLst>
          </a:blip>
          <a:srcRect l="6121" t="6472" r="5802" b="5243"/>
          <a:stretch/>
        </p:blipFill>
        <p:spPr>
          <a:xfrm>
            <a:off x="911829" y="1053534"/>
            <a:ext cx="6731844" cy="5214101"/>
          </a:xfrm>
          <a:prstGeom prst="rect">
            <a:avLst/>
          </a:prstGeom>
        </p:spPr>
      </p:pic>
    </p:spTree>
    <p:extLst>
      <p:ext uri="{BB962C8B-B14F-4D97-AF65-F5344CB8AC3E}">
        <p14:creationId xmlns:p14="http://schemas.microsoft.com/office/powerpoint/2010/main" val="887818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069890B5-C2FC-43D2-DB71-AE84A10D1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3" name="Text Placeholder 2">
            <a:extLst>
              <a:ext uri="{FF2B5EF4-FFF2-40B4-BE49-F238E27FC236}">
                <a16:creationId xmlns:a16="http://schemas.microsoft.com/office/drawing/2014/main" id="{C8CF8D69-6139-42DD-8322-D91EC95F8915}"/>
              </a:ext>
            </a:extLst>
          </p:cNvPr>
          <p:cNvSpPr>
            <a:spLocks noGrp="1"/>
          </p:cNvSpPr>
          <p:nvPr>
            <p:ph type="body" sz="quarter" idx="13"/>
          </p:nvPr>
        </p:nvSpPr>
        <p:spPr/>
        <p:txBody>
          <a:bodyPr/>
          <a:lstStyle/>
          <a:p>
            <a:r>
              <a:rPr lang="en-US" b="1"/>
              <a:t>Dam Incidents</a:t>
            </a:r>
          </a:p>
        </p:txBody>
      </p:sp>
      <p:sp>
        <p:nvSpPr>
          <p:cNvPr id="4" name="Slide Number Placeholder 3">
            <a:extLst>
              <a:ext uri="{FF2B5EF4-FFF2-40B4-BE49-F238E27FC236}">
                <a16:creationId xmlns:a16="http://schemas.microsoft.com/office/drawing/2014/main" id="{913C618B-9220-4A55-8D3C-4B5D6A544D8F}"/>
              </a:ext>
            </a:extLst>
          </p:cNvPr>
          <p:cNvSpPr>
            <a:spLocks noGrp="1"/>
          </p:cNvSpPr>
          <p:nvPr>
            <p:ph type="sldNum" sz="quarter" idx="4"/>
          </p:nvPr>
        </p:nvSpPr>
        <p:spPr/>
        <p:txBody>
          <a:bodyPr/>
          <a:lstStyle/>
          <a:p>
            <a:fld id="{3B3120AC-0FB0-4B1F-9EA2-DF78B8AED3C7}" type="slidenum">
              <a:rPr lang="en-GB" smtClean="0"/>
              <a:pPr/>
              <a:t>32</a:t>
            </a:fld>
            <a:endParaRPr lang="en-GB"/>
          </a:p>
        </p:txBody>
      </p:sp>
      <p:pic>
        <p:nvPicPr>
          <p:cNvPr id="7" name="Picture 6" descr="Map&#10;&#10;Description automatically generated">
            <a:extLst>
              <a:ext uri="{FF2B5EF4-FFF2-40B4-BE49-F238E27FC236}">
                <a16:creationId xmlns:a16="http://schemas.microsoft.com/office/drawing/2014/main" id="{BD4C47AC-D80D-7F40-9023-70B26E0FC303}"/>
              </a:ext>
            </a:extLst>
          </p:cNvPr>
          <p:cNvPicPr>
            <a:picLocks noChangeAspect="1"/>
          </p:cNvPicPr>
          <p:nvPr/>
        </p:nvPicPr>
        <p:blipFill rotWithShape="1">
          <a:blip r:embed="rId4">
            <a:extLst>
              <a:ext uri="{28A0092B-C50C-407E-A947-70E740481C1C}">
                <a14:useLocalDpi xmlns:a14="http://schemas.microsoft.com/office/drawing/2010/main" val="0"/>
              </a:ext>
            </a:extLst>
          </a:blip>
          <a:srcRect l="4894" t="6736" r="3017" b="4315"/>
          <a:stretch/>
        </p:blipFill>
        <p:spPr>
          <a:xfrm>
            <a:off x="2301608" y="1104156"/>
            <a:ext cx="7588784" cy="5664076"/>
          </a:xfrm>
          <a:prstGeom prst="rect">
            <a:avLst/>
          </a:prstGeom>
        </p:spPr>
      </p:pic>
    </p:spTree>
    <p:extLst>
      <p:ext uri="{BB962C8B-B14F-4D97-AF65-F5344CB8AC3E}">
        <p14:creationId xmlns:p14="http://schemas.microsoft.com/office/powerpoint/2010/main" val="3770478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CF8D69-6139-42DD-8322-D91EC95F8915}"/>
              </a:ext>
            </a:extLst>
          </p:cNvPr>
          <p:cNvSpPr>
            <a:spLocks noGrp="1"/>
          </p:cNvSpPr>
          <p:nvPr>
            <p:ph type="body" sz="quarter" idx="13"/>
          </p:nvPr>
        </p:nvSpPr>
        <p:spPr/>
        <p:txBody>
          <a:bodyPr/>
          <a:lstStyle/>
          <a:p>
            <a:r>
              <a:rPr lang="en-US" b="1"/>
              <a:t>Dam Incidents</a:t>
            </a:r>
          </a:p>
        </p:txBody>
      </p:sp>
      <p:sp>
        <p:nvSpPr>
          <p:cNvPr id="4" name="Slide Number Placeholder 3">
            <a:extLst>
              <a:ext uri="{FF2B5EF4-FFF2-40B4-BE49-F238E27FC236}">
                <a16:creationId xmlns:a16="http://schemas.microsoft.com/office/drawing/2014/main" id="{913C618B-9220-4A55-8D3C-4B5D6A544D8F}"/>
              </a:ext>
            </a:extLst>
          </p:cNvPr>
          <p:cNvSpPr>
            <a:spLocks noGrp="1"/>
          </p:cNvSpPr>
          <p:nvPr>
            <p:ph type="sldNum" sz="quarter" idx="4"/>
          </p:nvPr>
        </p:nvSpPr>
        <p:spPr/>
        <p:txBody>
          <a:bodyPr/>
          <a:lstStyle/>
          <a:p>
            <a:fld id="{3B3120AC-0FB0-4B1F-9EA2-DF78B8AED3C7}" type="slidenum">
              <a:rPr lang="en-GB" smtClean="0"/>
              <a:pPr/>
              <a:t>33</a:t>
            </a:fld>
            <a:endParaRPr lang="en-GB"/>
          </a:p>
        </p:txBody>
      </p:sp>
      <p:sp>
        <p:nvSpPr>
          <p:cNvPr id="16" name="Text Placeholder 10">
            <a:extLst>
              <a:ext uri="{FF2B5EF4-FFF2-40B4-BE49-F238E27FC236}">
                <a16:creationId xmlns:a16="http://schemas.microsoft.com/office/drawing/2014/main" id="{EF979459-B600-6BB8-73A0-6632BB0FD161}"/>
              </a:ext>
            </a:extLst>
          </p:cNvPr>
          <p:cNvSpPr txBox="1">
            <a:spLocks/>
          </p:cNvSpPr>
          <p:nvPr/>
        </p:nvSpPr>
        <p:spPr>
          <a:xfrm>
            <a:off x="428381" y="1195976"/>
            <a:ext cx="3478696" cy="4641114"/>
          </a:xfrm>
          <a:prstGeom prst="rect">
            <a:avLst/>
          </a:prstGeom>
        </p:spPr>
        <p:txBody>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fontAlgn="base">
              <a:spcBef>
                <a:spcPct val="20000"/>
              </a:spcBef>
              <a:spcAft>
                <a:spcPct val="0"/>
              </a:spcAft>
              <a:buClr>
                <a:srgbClr val="5F2167"/>
              </a:buClr>
              <a:buSzPct val="80000"/>
              <a:defRPr/>
            </a:pPr>
            <a:r>
              <a:rPr lang="en-US" altLang="en-US" sz="2000" kern="0">
                <a:solidFill>
                  <a:srgbClr val="000000">
                    <a:lumMod val="75000"/>
                    <a:lumOff val="25000"/>
                  </a:srgbClr>
                </a:solidFill>
                <a:latin typeface="Segoe UI"/>
                <a:cs typeface="Segoe UI" panose="020B0502040204020203" pitchFamily="34" charset="0"/>
              </a:rPr>
              <a:t>2 past occurrences in the Region, both impacting the Blackfeet Indian Reservation, the Swift Dam and Two Medicine Dams in June of 1964</a:t>
            </a:r>
          </a:p>
          <a:p>
            <a:pPr lvl="1" defTabSz="914400" fontAlgn="base">
              <a:spcBef>
                <a:spcPct val="20000"/>
              </a:spcBef>
              <a:spcAft>
                <a:spcPct val="0"/>
              </a:spcAft>
              <a:buClr>
                <a:srgbClr val="5F2167"/>
              </a:buClr>
              <a:buSzPct val="80000"/>
              <a:defRPr/>
            </a:pPr>
            <a:r>
              <a:rPr lang="en-US" sz="2000" kern="0">
                <a:solidFill>
                  <a:srgbClr val="000000">
                    <a:lumMod val="75000"/>
                    <a:lumOff val="25000"/>
                  </a:srgbClr>
                </a:solidFill>
                <a:latin typeface="Segoe UI"/>
                <a:cs typeface="Segoe UI" panose="020B0502040204020203" pitchFamily="34" charset="0"/>
              </a:rPr>
              <a:t>Led to 30 deaths downstream, 265 homes lost, 20,000 acres of hay land, and an estimated $626 million (2022 $) in damage</a:t>
            </a:r>
          </a:p>
          <a:p>
            <a:pPr defTabSz="914400" fontAlgn="base">
              <a:spcBef>
                <a:spcPct val="20000"/>
              </a:spcBef>
              <a:spcAft>
                <a:spcPct val="0"/>
              </a:spcAft>
              <a:buClr>
                <a:srgbClr val="5F2167"/>
              </a:buClr>
              <a:buSzPct val="80000"/>
              <a:defRPr/>
            </a:pPr>
            <a:endParaRPr lang="en-US" sz="2000" kern="0">
              <a:solidFill>
                <a:srgbClr val="000000">
                  <a:lumMod val="75000"/>
                  <a:lumOff val="25000"/>
                </a:srgbClr>
              </a:solidFill>
              <a:latin typeface="Segoe UI"/>
              <a:cs typeface="Segoe UI" panose="020B0502040204020203" pitchFamily="34" charset="0"/>
            </a:endParaRPr>
          </a:p>
        </p:txBody>
      </p:sp>
      <p:graphicFrame>
        <p:nvGraphicFramePr>
          <p:cNvPr id="11" name="Table 10">
            <a:extLst>
              <a:ext uri="{FF2B5EF4-FFF2-40B4-BE49-F238E27FC236}">
                <a16:creationId xmlns:a16="http://schemas.microsoft.com/office/drawing/2014/main" id="{6FF957A6-52BB-365A-1813-03B8EFC6AB50}"/>
              </a:ext>
            </a:extLst>
          </p:cNvPr>
          <p:cNvGraphicFramePr>
            <a:graphicFrameLocks noGrp="1"/>
          </p:cNvGraphicFramePr>
          <p:nvPr>
            <p:extLst>
              <p:ext uri="{D42A27DB-BD31-4B8C-83A1-F6EECF244321}">
                <p14:modId xmlns:p14="http://schemas.microsoft.com/office/powerpoint/2010/main" val="2354103371"/>
              </p:ext>
            </p:extLst>
          </p:nvPr>
        </p:nvGraphicFramePr>
        <p:xfrm>
          <a:off x="4058936" y="1630007"/>
          <a:ext cx="7751320" cy="4353897"/>
        </p:xfrm>
        <a:graphic>
          <a:graphicData uri="http://schemas.openxmlformats.org/drawingml/2006/table">
            <a:tbl>
              <a:tblPr firstRow="1" firstCol="1" lastRow="1" lastCol="1" bandRow="1" bandCol="1">
                <a:tableStyleId>{5C22544A-7EE6-4342-B048-85BDC9FD1C3A}</a:tableStyleId>
              </a:tblPr>
              <a:tblGrid>
                <a:gridCol w="1172902">
                  <a:extLst>
                    <a:ext uri="{9D8B030D-6E8A-4147-A177-3AD203B41FA5}">
                      <a16:colId xmlns:a16="http://schemas.microsoft.com/office/drawing/2014/main" val="4250480991"/>
                    </a:ext>
                  </a:extLst>
                </a:gridCol>
                <a:gridCol w="869104">
                  <a:extLst>
                    <a:ext uri="{9D8B030D-6E8A-4147-A177-3AD203B41FA5}">
                      <a16:colId xmlns:a16="http://schemas.microsoft.com/office/drawing/2014/main" val="3305276757"/>
                    </a:ext>
                  </a:extLst>
                </a:gridCol>
                <a:gridCol w="1525232">
                  <a:extLst>
                    <a:ext uri="{9D8B030D-6E8A-4147-A177-3AD203B41FA5}">
                      <a16:colId xmlns:a16="http://schemas.microsoft.com/office/drawing/2014/main" val="2624686337"/>
                    </a:ext>
                  </a:extLst>
                </a:gridCol>
                <a:gridCol w="1504621">
                  <a:extLst>
                    <a:ext uri="{9D8B030D-6E8A-4147-A177-3AD203B41FA5}">
                      <a16:colId xmlns:a16="http://schemas.microsoft.com/office/drawing/2014/main" val="2847770966"/>
                    </a:ext>
                  </a:extLst>
                </a:gridCol>
                <a:gridCol w="1710733">
                  <a:extLst>
                    <a:ext uri="{9D8B030D-6E8A-4147-A177-3AD203B41FA5}">
                      <a16:colId xmlns:a16="http://schemas.microsoft.com/office/drawing/2014/main" val="1147951321"/>
                    </a:ext>
                  </a:extLst>
                </a:gridCol>
                <a:gridCol w="968728">
                  <a:extLst>
                    <a:ext uri="{9D8B030D-6E8A-4147-A177-3AD203B41FA5}">
                      <a16:colId xmlns:a16="http://schemas.microsoft.com/office/drawing/2014/main" val="1939651603"/>
                    </a:ext>
                  </a:extLst>
                </a:gridCol>
              </a:tblGrid>
              <a:tr h="459401">
                <a:tc>
                  <a:txBody>
                    <a:bodyPr/>
                    <a:lstStyle/>
                    <a:p>
                      <a:pPr marL="0" marR="0" algn="ctr">
                        <a:lnSpc>
                          <a:spcPct val="110000"/>
                        </a:lnSpc>
                        <a:spcBef>
                          <a:spcPts val="400"/>
                        </a:spcBef>
                        <a:spcAft>
                          <a:spcPts val="600"/>
                        </a:spcAft>
                      </a:pPr>
                      <a:r>
                        <a:rPr lang="en-US" sz="1200">
                          <a:effectLst/>
                        </a:rPr>
                        <a:t>County </a:t>
                      </a:r>
                      <a:endParaRPr lang="en-US" sz="20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lnSpc>
                          <a:spcPct val="110000"/>
                        </a:lnSpc>
                        <a:spcBef>
                          <a:spcPts val="400"/>
                        </a:spcBef>
                        <a:spcAft>
                          <a:spcPts val="600"/>
                        </a:spcAft>
                      </a:pPr>
                      <a:r>
                        <a:rPr lang="en-US" sz="1200">
                          <a:effectLst/>
                        </a:rPr>
                        <a:t>Improved Parcels</a:t>
                      </a:r>
                      <a:endParaRPr lang="en-US" sz="20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lnSpc>
                          <a:spcPct val="110000"/>
                        </a:lnSpc>
                        <a:spcBef>
                          <a:spcPts val="400"/>
                        </a:spcBef>
                        <a:spcAft>
                          <a:spcPts val="600"/>
                        </a:spcAft>
                      </a:pPr>
                      <a:r>
                        <a:rPr lang="en-US" sz="1200">
                          <a:effectLst/>
                        </a:rPr>
                        <a:t>Improved Value</a:t>
                      </a:r>
                      <a:endParaRPr lang="en-US" sz="20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lnSpc>
                          <a:spcPct val="110000"/>
                        </a:lnSpc>
                        <a:spcBef>
                          <a:spcPts val="400"/>
                        </a:spcBef>
                        <a:spcAft>
                          <a:spcPts val="600"/>
                        </a:spcAft>
                      </a:pPr>
                      <a:r>
                        <a:rPr lang="en-US" sz="1200">
                          <a:effectLst/>
                        </a:rPr>
                        <a:t>Content Value</a:t>
                      </a:r>
                      <a:endParaRPr lang="en-US" sz="20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lnSpc>
                          <a:spcPct val="110000"/>
                        </a:lnSpc>
                        <a:spcBef>
                          <a:spcPts val="400"/>
                        </a:spcBef>
                        <a:spcAft>
                          <a:spcPts val="600"/>
                        </a:spcAft>
                      </a:pPr>
                      <a:r>
                        <a:rPr lang="en-US" sz="1200">
                          <a:effectLst/>
                        </a:rPr>
                        <a:t>Total Value</a:t>
                      </a:r>
                      <a:endParaRPr lang="en-US" sz="20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lnSpc>
                          <a:spcPct val="110000"/>
                        </a:lnSpc>
                        <a:spcBef>
                          <a:spcPts val="400"/>
                        </a:spcBef>
                        <a:spcAft>
                          <a:spcPts val="600"/>
                        </a:spcAft>
                      </a:pPr>
                      <a:r>
                        <a:rPr lang="en-US" sz="1200">
                          <a:effectLst/>
                          <a:latin typeface="Segoe UI"/>
                          <a:ea typeface="Times New Roman" panose="02020603050405020304" pitchFamily="18" charset="0"/>
                          <a:cs typeface="Segoe UI"/>
                        </a:rPr>
                        <a:t>Population</a:t>
                      </a:r>
                    </a:p>
                  </a:txBody>
                  <a:tcPr marL="0" marR="0" marT="0" marB="0"/>
                </a:tc>
                <a:extLst>
                  <a:ext uri="{0D108BD9-81ED-4DB2-BD59-A6C34878D82A}">
                    <a16:rowId xmlns:a16="http://schemas.microsoft.com/office/drawing/2014/main" val="2304182118"/>
                  </a:ext>
                </a:extLst>
              </a:tr>
              <a:tr h="257602">
                <a:tc>
                  <a:txBody>
                    <a:bodyPr/>
                    <a:lstStyle/>
                    <a:p>
                      <a:pPr marL="0" marR="0" algn="ctr">
                        <a:lnSpc>
                          <a:spcPct val="110000"/>
                        </a:lnSpc>
                        <a:spcBef>
                          <a:spcPts val="0"/>
                        </a:spcBef>
                        <a:spcAft>
                          <a:spcPts val="0"/>
                        </a:spcAft>
                      </a:pPr>
                      <a:r>
                        <a:rPr lang="en-US" sz="1200">
                          <a:effectLst/>
                        </a:rPr>
                        <a:t>Blaine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57</a:t>
                      </a:r>
                    </a:p>
                  </a:txBody>
                  <a:tcPr anchor="b"/>
                </a:tc>
                <a:tc>
                  <a:txBody>
                    <a:bodyPr/>
                    <a:lstStyle/>
                    <a:p>
                      <a:pPr algn="r" fontAlgn="b"/>
                      <a:r>
                        <a:rPr lang="en-US" sz="1200" b="0" i="0" u="none" strike="noStrike">
                          <a:solidFill>
                            <a:srgbClr val="000000"/>
                          </a:solidFill>
                          <a:effectLst/>
                          <a:latin typeface="Segoe UI"/>
                          <a:cs typeface="Segoe UI"/>
                        </a:rPr>
                        <a:t>$5,213,584</a:t>
                      </a:r>
                    </a:p>
                  </a:txBody>
                  <a:tcPr anchor="b"/>
                </a:tc>
                <a:tc>
                  <a:txBody>
                    <a:bodyPr/>
                    <a:lstStyle/>
                    <a:p>
                      <a:pPr algn="r" fontAlgn="b"/>
                      <a:r>
                        <a:rPr lang="en-US" sz="1200" b="0" i="0" u="none" strike="noStrike">
                          <a:solidFill>
                            <a:srgbClr val="000000"/>
                          </a:solidFill>
                          <a:effectLst/>
                          <a:latin typeface="Segoe UI"/>
                          <a:cs typeface="Segoe UI"/>
                        </a:rPr>
                        <a:t>$4,313,242</a:t>
                      </a:r>
                    </a:p>
                  </a:txBody>
                  <a:tcPr anchor="b"/>
                </a:tc>
                <a:tc>
                  <a:txBody>
                    <a:bodyPr/>
                    <a:lstStyle/>
                    <a:p>
                      <a:pPr algn="r" fontAlgn="b"/>
                      <a:r>
                        <a:rPr lang="en-US" sz="1200" b="0" i="0" u="none" strike="noStrike">
                          <a:solidFill>
                            <a:srgbClr val="000000"/>
                          </a:solidFill>
                          <a:effectLst/>
                          <a:latin typeface="Segoe UI"/>
                          <a:cs typeface="Segoe UI"/>
                        </a:rPr>
                        <a:t>$42,688,846</a:t>
                      </a:r>
                    </a:p>
                  </a:txBody>
                  <a:tcPr anchor="b"/>
                </a:tc>
                <a:tc>
                  <a:txBody>
                    <a:bodyPr/>
                    <a:lstStyle/>
                    <a:p>
                      <a:pPr algn="r" fontAlgn="b"/>
                      <a:r>
                        <a:rPr lang="en-US" sz="1200" b="0" i="0" u="none" strike="noStrike">
                          <a:solidFill>
                            <a:srgbClr val="000000"/>
                          </a:solidFill>
                          <a:effectLst/>
                          <a:latin typeface="Segoe UI"/>
                          <a:cs typeface="Segoe UI"/>
                        </a:rPr>
                        <a:t>80</a:t>
                      </a:r>
                    </a:p>
                  </a:txBody>
                  <a:tcPr anchor="b">
                    <a:solidFill>
                      <a:srgbClr val="CBDFE3"/>
                    </a:solidFill>
                  </a:tcPr>
                </a:tc>
                <a:extLst>
                  <a:ext uri="{0D108BD9-81ED-4DB2-BD59-A6C34878D82A}">
                    <a16:rowId xmlns:a16="http://schemas.microsoft.com/office/drawing/2014/main" val="3220703841"/>
                  </a:ext>
                </a:extLst>
              </a:tr>
              <a:tr h="257602">
                <a:tc>
                  <a:txBody>
                    <a:bodyPr/>
                    <a:lstStyle/>
                    <a:p>
                      <a:pPr marL="0" marR="0" algn="ctr">
                        <a:lnSpc>
                          <a:spcPct val="110000"/>
                        </a:lnSpc>
                        <a:spcBef>
                          <a:spcPts val="0"/>
                        </a:spcBef>
                        <a:spcAft>
                          <a:spcPts val="0"/>
                        </a:spcAft>
                      </a:pPr>
                      <a:r>
                        <a:rPr lang="en-US" sz="1200">
                          <a:effectLst/>
                        </a:rPr>
                        <a:t>Cascade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317</a:t>
                      </a:r>
                    </a:p>
                  </a:txBody>
                  <a:tcPr anchor="b"/>
                </a:tc>
                <a:tc>
                  <a:txBody>
                    <a:bodyPr/>
                    <a:lstStyle/>
                    <a:p>
                      <a:pPr algn="r" fontAlgn="b"/>
                      <a:r>
                        <a:rPr lang="en-US" sz="1200" b="0" i="0" u="none" strike="noStrike">
                          <a:solidFill>
                            <a:srgbClr val="000000"/>
                          </a:solidFill>
                          <a:effectLst/>
                          <a:latin typeface="Segoe UI"/>
                          <a:cs typeface="Segoe UI"/>
                        </a:rPr>
                        <a:t>$44,286,131</a:t>
                      </a:r>
                    </a:p>
                  </a:txBody>
                  <a:tcPr anchor="b"/>
                </a:tc>
                <a:tc>
                  <a:txBody>
                    <a:bodyPr/>
                    <a:lstStyle/>
                    <a:p>
                      <a:pPr algn="r" fontAlgn="b"/>
                      <a:r>
                        <a:rPr lang="en-US" sz="1200" b="0" i="0" u="none" strike="noStrike">
                          <a:solidFill>
                            <a:srgbClr val="000000"/>
                          </a:solidFill>
                          <a:effectLst/>
                          <a:latin typeface="Segoe UI"/>
                          <a:cs typeface="Segoe UI"/>
                        </a:rPr>
                        <a:t>$28,098,298</a:t>
                      </a:r>
                    </a:p>
                  </a:txBody>
                  <a:tcPr anchor="b"/>
                </a:tc>
                <a:tc>
                  <a:txBody>
                    <a:bodyPr/>
                    <a:lstStyle/>
                    <a:p>
                      <a:pPr algn="r" fontAlgn="b"/>
                      <a:r>
                        <a:rPr lang="en-US" sz="1200" b="0" i="0" u="none" strike="noStrike">
                          <a:solidFill>
                            <a:srgbClr val="000000"/>
                          </a:solidFill>
                          <a:effectLst/>
                          <a:latin typeface="Segoe UI"/>
                          <a:cs typeface="Segoe UI"/>
                        </a:rPr>
                        <a:t>$201,488,858</a:t>
                      </a:r>
                    </a:p>
                  </a:txBody>
                  <a:tcPr anchor="b"/>
                </a:tc>
                <a:tc>
                  <a:txBody>
                    <a:bodyPr/>
                    <a:lstStyle/>
                    <a:p>
                      <a:pPr algn="r" fontAlgn="b"/>
                      <a:r>
                        <a:rPr lang="en-US" sz="1200" b="0" i="0" u="none" strike="noStrike">
                          <a:solidFill>
                            <a:srgbClr val="000000"/>
                          </a:solidFill>
                          <a:effectLst/>
                          <a:latin typeface="Segoe UI"/>
                          <a:cs typeface="Segoe UI"/>
                        </a:rPr>
                        <a:t>552</a:t>
                      </a:r>
                    </a:p>
                  </a:txBody>
                  <a:tcPr anchor="b">
                    <a:solidFill>
                      <a:srgbClr val="CBDFE3"/>
                    </a:solidFill>
                  </a:tcPr>
                </a:tc>
                <a:extLst>
                  <a:ext uri="{0D108BD9-81ED-4DB2-BD59-A6C34878D82A}">
                    <a16:rowId xmlns:a16="http://schemas.microsoft.com/office/drawing/2014/main" val="1566975413"/>
                  </a:ext>
                </a:extLst>
              </a:tr>
              <a:tr h="257602">
                <a:tc>
                  <a:txBody>
                    <a:bodyPr/>
                    <a:lstStyle/>
                    <a:p>
                      <a:pPr marL="0" marR="0" algn="ctr">
                        <a:lnSpc>
                          <a:spcPct val="110000"/>
                        </a:lnSpc>
                        <a:spcBef>
                          <a:spcPts val="0"/>
                        </a:spcBef>
                        <a:spcAft>
                          <a:spcPts val="0"/>
                        </a:spcAft>
                      </a:pPr>
                      <a:r>
                        <a:rPr lang="en-US" sz="1200">
                          <a:effectLst/>
                        </a:rPr>
                        <a:t>Chouteau</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94</a:t>
                      </a:r>
                    </a:p>
                  </a:txBody>
                  <a:tcPr anchor="b"/>
                </a:tc>
                <a:tc>
                  <a:txBody>
                    <a:bodyPr/>
                    <a:lstStyle/>
                    <a:p>
                      <a:pPr algn="r" fontAlgn="b"/>
                      <a:r>
                        <a:rPr lang="en-US" sz="1200" b="0" i="0" u="none" strike="noStrike">
                          <a:solidFill>
                            <a:srgbClr val="000000"/>
                          </a:solidFill>
                          <a:effectLst/>
                          <a:latin typeface="Segoe UI"/>
                          <a:cs typeface="Segoe UI"/>
                        </a:rPr>
                        <a:t>$6,786,247</a:t>
                      </a:r>
                    </a:p>
                  </a:txBody>
                  <a:tcPr anchor="b"/>
                </a:tc>
                <a:tc>
                  <a:txBody>
                    <a:bodyPr/>
                    <a:lstStyle/>
                    <a:p>
                      <a:pPr algn="r" fontAlgn="b"/>
                      <a:r>
                        <a:rPr lang="en-US" sz="1200" b="0" i="0" u="none" strike="noStrike">
                          <a:solidFill>
                            <a:srgbClr val="000000"/>
                          </a:solidFill>
                          <a:effectLst/>
                          <a:latin typeface="Segoe UI"/>
                          <a:cs typeface="Segoe UI"/>
                        </a:rPr>
                        <a:t>$4,865,289</a:t>
                      </a:r>
                    </a:p>
                  </a:txBody>
                  <a:tcPr anchor="b"/>
                </a:tc>
                <a:tc>
                  <a:txBody>
                    <a:bodyPr/>
                    <a:lstStyle/>
                    <a:p>
                      <a:pPr algn="r" fontAlgn="b"/>
                      <a:r>
                        <a:rPr lang="en-US" sz="1200" b="0" i="0" u="none" strike="noStrike">
                          <a:solidFill>
                            <a:srgbClr val="000000"/>
                          </a:solidFill>
                          <a:effectLst/>
                          <a:latin typeface="Segoe UI"/>
                          <a:cs typeface="Segoe UI"/>
                        </a:rPr>
                        <a:t>$208,750,075</a:t>
                      </a:r>
                    </a:p>
                  </a:txBody>
                  <a:tcPr anchor="b"/>
                </a:tc>
                <a:tc>
                  <a:txBody>
                    <a:bodyPr/>
                    <a:lstStyle/>
                    <a:p>
                      <a:pPr algn="r" fontAlgn="b"/>
                      <a:r>
                        <a:rPr lang="en-US" sz="1200" b="0" i="0" u="none" strike="noStrike">
                          <a:solidFill>
                            <a:srgbClr val="000000"/>
                          </a:solidFill>
                          <a:effectLst/>
                          <a:latin typeface="Segoe UI"/>
                          <a:cs typeface="Segoe UI"/>
                        </a:rPr>
                        <a:t>175</a:t>
                      </a:r>
                    </a:p>
                  </a:txBody>
                  <a:tcPr anchor="b">
                    <a:solidFill>
                      <a:srgbClr val="CBDFE3"/>
                    </a:solidFill>
                  </a:tcPr>
                </a:tc>
                <a:extLst>
                  <a:ext uri="{0D108BD9-81ED-4DB2-BD59-A6C34878D82A}">
                    <a16:rowId xmlns:a16="http://schemas.microsoft.com/office/drawing/2014/main" val="3016113331"/>
                  </a:ext>
                </a:extLst>
              </a:tr>
              <a:tr h="257602">
                <a:tc>
                  <a:txBody>
                    <a:bodyPr/>
                    <a:lstStyle/>
                    <a:p>
                      <a:pPr marL="0" marR="0" algn="ctr">
                        <a:lnSpc>
                          <a:spcPct val="110000"/>
                        </a:lnSpc>
                        <a:spcBef>
                          <a:spcPts val="0"/>
                        </a:spcBef>
                        <a:spcAft>
                          <a:spcPts val="0"/>
                        </a:spcAft>
                      </a:pPr>
                      <a:r>
                        <a:rPr lang="en-US" sz="1200">
                          <a:effectLst/>
                        </a:rPr>
                        <a:t>Fergus</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1,037</a:t>
                      </a:r>
                    </a:p>
                  </a:txBody>
                  <a:tcPr anchor="b"/>
                </a:tc>
                <a:tc>
                  <a:txBody>
                    <a:bodyPr/>
                    <a:lstStyle/>
                    <a:p>
                      <a:pPr algn="r" fontAlgn="b"/>
                      <a:r>
                        <a:rPr lang="en-US" sz="1200" b="0" i="0" u="none" strike="noStrike">
                          <a:solidFill>
                            <a:srgbClr val="000000"/>
                          </a:solidFill>
                          <a:effectLst/>
                          <a:latin typeface="Segoe UI"/>
                          <a:cs typeface="Segoe UI"/>
                        </a:rPr>
                        <a:t>$134,742,186</a:t>
                      </a:r>
                    </a:p>
                  </a:txBody>
                  <a:tcPr anchor="b"/>
                </a:tc>
                <a:tc>
                  <a:txBody>
                    <a:bodyPr/>
                    <a:lstStyle/>
                    <a:p>
                      <a:pPr algn="r" fontAlgn="b"/>
                      <a:r>
                        <a:rPr lang="en-US" sz="1200" b="0" i="0" u="none" strike="noStrike">
                          <a:solidFill>
                            <a:srgbClr val="000000"/>
                          </a:solidFill>
                          <a:effectLst/>
                          <a:latin typeface="Segoe UI"/>
                          <a:cs typeface="Segoe UI"/>
                        </a:rPr>
                        <a:t>$72,047,498</a:t>
                      </a:r>
                    </a:p>
                  </a:txBody>
                  <a:tcPr anchor="b"/>
                </a:tc>
                <a:tc>
                  <a:txBody>
                    <a:bodyPr/>
                    <a:lstStyle/>
                    <a:p>
                      <a:pPr algn="r" fontAlgn="b"/>
                      <a:r>
                        <a:rPr lang="en-US" sz="1200" b="0" i="0" u="none" strike="noStrike">
                          <a:solidFill>
                            <a:srgbClr val="000000"/>
                          </a:solidFill>
                          <a:effectLst/>
                          <a:latin typeface="Segoe UI"/>
                          <a:cs typeface="Segoe UI"/>
                        </a:rPr>
                        <a:t>$846,650,132</a:t>
                      </a:r>
                    </a:p>
                  </a:txBody>
                  <a:tcPr anchor="b"/>
                </a:tc>
                <a:tc>
                  <a:txBody>
                    <a:bodyPr/>
                    <a:lstStyle/>
                    <a:p>
                      <a:pPr algn="r" fontAlgn="b"/>
                      <a:r>
                        <a:rPr lang="en-US" sz="1200" b="0" i="0" u="none" strike="noStrike">
                          <a:solidFill>
                            <a:srgbClr val="000000"/>
                          </a:solidFill>
                          <a:effectLst/>
                          <a:latin typeface="Segoe UI"/>
                          <a:cs typeface="Segoe UI"/>
                        </a:rPr>
                        <a:t>2,117</a:t>
                      </a:r>
                    </a:p>
                  </a:txBody>
                  <a:tcPr anchor="b">
                    <a:solidFill>
                      <a:srgbClr val="CBDFE3"/>
                    </a:solidFill>
                  </a:tcPr>
                </a:tc>
                <a:extLst>
                  <a:ext uri="{0D108BD9-81ED-4DB2-BD59-A6C34878D82A}">
                    <a16:rowId xmlns:a16="http://schemas.microsoft.com/office/drawing/2014/main" val="1917389694"/>
                  </a:ext>
                </a:extLst>
              </a:tr>
              <a:tr h="257602">
                <a:tc>
                  <a:txBody>
                    <a:bodyPr/>
                    <a:lstStyle/>
                    <a:p>
                      <a:pPr marL="0" marR="0" algn="ctr">
                        <a:lnSpc>
                          <a:spcPct val="110000"/>
                        </a:lnSpc>
                        <a:spcBef>
                          <a:spcPts val="0"/>
                        </a:spcBef>
                        <a:spcAft>
                          <a:spcPts val="0"/>
                        </a:spcAft>
                      </a:pPr>
                      <a:r>
                        <a:rPr lang="en-US" sz="1200">
                          <a:effectLst/>
                        </a:rPr>
                        <a:t>Glacier</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3</a:t>
                      </a:r>
                    </a:p>
                  </a:txBody>
                  <a:tcPr anchor="b"/>
                </a:tc>
                <a:tc>
                  <a:txBody>
                    <a:bodyPr/>
                    <a:lstStyle/>
                    <a:p>
                      <a:pPr algn="r" fontAlgn="b"/>
                      <a:r>
                        <a:rPr lang="en-US" sz="1200" b="0" i="0" u="none" strike="noStrike">
                          <a:solidFill>
                            <a:srgbClr val="000000"/>
                          </a:solidFill>
                          <a:effectLst/>
                          <a:latin typeface="Segoe UI"/>
                          <a:cs typeface="Segoe UI"/>
                        </a:rPr>
                        <a:t>$312,030</a:t>
                      </a:r>
                    </a:p>
                  </a:txBody>
                  <a:tcPr anchor="b"/>
                </a:tc>
                <a:tc>
                  <a:txBody>
                    <a:bodyPr/>
                    <a:lstStyle/>
                    <a:p>
                      <a:pPr algn="r" fontAlgn="b"/>
                      <a:r>
                        <a:rPr lang="en-US" sz="1200" b="0" i="0" u="none" strike="noStrike">
                          <a:solidFill>
                            <a:srgbClr val="000000"/>
                          </a:solidFill>
                          <a:effectLst/>
                          <a:latin typeface="Segoe UI"/>
                          <a:cs typeface="Segoe UI"/>
                        </a:rPr>
                        <a:t>$312,030</a:t>
                      </a:r>
                    </a:p>
                  </a:txBody>
                  <a:tcPr anchor="b"/>
                </a:tc>
                <a:tc>
                  <a:txBody>
                    <a:bodyPr/>
                    <a:lstStyle/>
                    <a:p>
                      <a:pPr algn="r" fontAlgn="b"/>
                      <a:r>
                        <a:rPr lang="en-US" sz="1200" b="0" i="0" u="none" strike="noStrike">
                          <a:solidFill>
                            <a:srgbClr val="000000"/>
                          </a:solidFill>
                          <a:effectLst/>
                          <a:latin typeface="Segoe UI"/>
                          <a:cs typeface="Segoe UI"/>
                        </a:rPr>
                        <a:t>$3,945,200</a:t>
                      </a:r>
                    </a:p>
                  </a:txBody>
                  <a:tcPr anchor="b"/>
                </a:tc>
                <a:tc>
                  <a:txBody>
                    <a:bodyPr/>
                    <a:lstStyle/>
                    <a:p>
                      <a:pPr algn="r" fontAlgn="b"/>
                      <a:r>
                        <a:rPr lang="en-US" sz="1200" b="0" i="0" u="none" strike="noStrike">
                          <a:solidFill>
                            <a:srgbClr val="000000"/>
                          </a:solidFill>
                          <a:effectLst/>
                          <a:latin typeface="Segoe UI"/>
                          <a:cs typeface="Segoe UI"/>
                        </a:rPr>
                        <a:t>0</a:t>
                      </a:r>
                    </a:p>
                  </a:txBody>
                  <a:tcPr anchor="b">
                    <a:solidFill>
                      <a:srgbClr val="CBDFE3"/>
                    </a:solidFill>
                  </a:tcPr>
                </a:tc>
                <a:extLst>
                  <a:ext uri="{0D108BD9-81ED-4DB2-BD59-A6C34878D82A}">
                    <a16:rowId xmlns:a16="http://schemas.microsoft.com/office/drawing/2014/main" val="1275447755"/>
                  </a:ext>
                </a:extLst>
              </a:tr>
              <a:tr h="257602">
                <a:tc>
                  <a:txBody>
                    <a:bodyPr/>
                    <a:lstStyle/>
                    <a:p>
                      <a:pPr marL="0" marR="0" algn="ctr">
                        <a:lnSpc>
                          <a:spcPct val="110000"/>
                        </a:lnSpc>
                        <a:spcBef>
                          <a:spcPts val="0"/>
                        </a:spcBef>
                        <a:spcAft>
                          <a:spcPts val="0"/>
                        </a:spcAft>
                      </a:pPr>
                      <a:r>
                        <a:rPr lang="en-US" sz="1200">
                          <a:effectLst/>
                        </a:rPr>
                        <a:t>Hill</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1,889</a:t>
                      </a:r>
                    </a:p>
                  </a:txBody>
                  <a:tcPr anchor="b"/>
                </a:tc>
                <a:tc>
                  <a:txBody>
                    <a:bodyPr/>
                    <a:lstStyle/>
                    <a:p>
                      <a:pPr algn="r" fontAlgn="b"/>
                      <a:r>
                        <a:rPr lang="en-US" sz="1200" b="0" i="0" u="none" strike="noStrike">
                          <a:solidFill>
                            <a:srgbClr val="000000"/>
                          </a:solidFill>
                          <a:effectLst/>
                          <a:latin typeface="Segoe UI"/>
                          <a:cs typeface="Segoe UI"/>
                        </a:rPr>
                        <a:t>$300,713,007</a:t>
                      </a:r>
                    </a:p>
                  </a:txBody>
                  <a:tcPr anchor="b"/>
                </a:tc>
                <a:tc>
                  <a:txBody>
                    <a:bodyPr/>
                    <a:lstStyle/>
                    <a:p>
                      <a:pPr algn="r" fontAlgn="b"/>
                      <a:r>
                        <a:rPr lang="en-US" sz="1200" b="0" i="0" u="none" strike="noStrike">
                          <a:solidFill>
                            <a:srgbClr val="000000"/>
                          </a:solidFill>
                          <a:effectLst/>
                          <a:latin typeface="Segoe UI"/>
                          <a:cs typeface="Segoe UI"/>
                        </a:rPr>
                        <a:t>$168,373,317</a:t>
                      </a:r>
                    </a:p>
                  </a:txBody>
                  <a:tcPr anchor="b"/>
                </a:tc>
                <a:tc>
                  <a:txBody>
                    <a:bodyPr/>
                    <a:lstStyle/>
                    <a:p>
                      <a:pPr algn="r" fontAlgn="b"/>
                      <a:r>
                        <a:rPr lang="en-US" sz="1200" b="0" i="0" u="none" strike="noStrike">
                          <a:solidFill>
                            <a:srgbClr val="000000"/>
                          </a:solidFill>
                          <a:effectLst/>
                          <a:latin typeface="Segoe UI"/>
                          <a:cs typeface="Segoe UI"/>
                        </a:rPr>
                        <a:t>$1,874,880,516</a:t>
                      </a:r>
                    </a:p>
                  </a:txBody>
                  <a:tcPr anchor="b"/>
                </a:tc>
                <a:tc>
                  <a:txBody>
                    <a:bodyPr/>
                    <a:lstStyle/>
                    <a:p>
                      <a:pPr algn="r" fontAlgn="b"/>
                      <a:r>
                        <a:rPr lang="en-US" sz="1200" b="0" i="0" u="none" strike="noStrike">
                          <a:solidFill>
                            <a:srgbClr val="000000"/>
                          </a:solidFill>
                          <a:effectLst/>
                          <a:latin typeface="Segoe UI"/>
                          <a:cs typeface="Segoe UI"/>
                        </a:rPr>
                        <a:t>4,498</a:t>
                      </a:r>
                    </a:p>
                  </a:txBody>
                  <a:tcPr anchor="b">
                    <a:solidFill>
                      <a:srgbClr val="CBDFE3"/>
                    </a:solidFill>
                  </a:tcPr>
                </a:tc>
                <a:extLst>
                  <a:ext uri="{0D108BD9-81ED-4DB2-BD59-A6C34878D82A}">
                    <a16:rowId xmlns:a16="http://schemas.microsoft.com/office/drawing/2014/main" val="1536123305"/>
                  </a:ext>
                </a:extLst>
              </a:tr>
              <a:tr h="282616">
                <a:tc>
                  <a:txBody>
                    <a:bodyPr/>
                    <a:lstStyle/>
                    <a:p>
                      <a:pPr marL="0" marR="0" algn="ctr">
                        <a:lnSpc>
                          <a:spcPct val="110000"/>
                        </a:lnSpc>
                        <a:spcBef>
                          <a:spcPts val="0"/>
                        </a:spcBef>
                        <a:spcAft>
                          <a:spcPts val="0"/>
                        </a:spcAft>
                      </a:pPr>
                      <a:r>
                        <a:rPr lang="en-US" sz="1200">
                          <a:effectLst/>
                        </a:rPr>
                        <a:t>Judith Basin</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4</a:t>
                      </a:r>
                    </a:p>
                  </a:txBody>
                  <a:tcPr anchor="b"/>
                </a:tc>
                <a:tc>
                  <a:txBody>
                    <a:bodyPr/>
                    <a:lstStyle/>
                    <a:p>
                      <a:pPr algn="r" fontAlgn="b"/>
                      <a:r>
                        <a:rPr lang="en-US" sz="1200" b="0" i="0" u="none" strike="noStrike">
                          <a:solidFill>
                            <a:srgbClr val="000000"/>
                          </a:solidFill>
                          <a:effectLst/>
                          <a:latin typeface="Segoe UI"/>
                          <a:cs typeface="Segoe UI"/>
                        </a:rPr>
                        <a:t>$914,070</a:t>
                      </a:r>
                    </a:p>
                  </a:txBody>
                  <a:tcPr anchor="b"/>
                </a:tc>
                <a:tc>
                  <a:txBody>
                    <a:bodyPr/>
                    <a:lstStyle/>
                    <a:p>
                      <a:pPr algn="r" fontAlgn="b"/>
                      <a:r>
                        <a:rPr lang="en-US" sz="1200" b="0" i="0" u="none" strike="noStrike">
                          <a:solidFill>
                            <a:srgbClr val="000000"/>
                          </a:solidFill>
                          <a:effectLst/>
                          <a:latin typeface="Segoe UI"/>
                          <a:cs typeface="Segoe UI"/>
                        </a:rPr>
                        <a:t>$765,110</a:t>
                      </a:r>
                    </a:p>
                  </a:txBody>
                  <a:tcPr anchor="b"/>
                </a:tc>
                <a:tc>
                  <a:txBody>
                    <a:bodyPr/>
                    <a:lstStyle/>
                    <a:p>
                      <a:pPr algn="r" fontAlgn="b"/>
                      <a:r>
                        <a:rPr lang="en-US" sz="1200" b="0" i="0" u="none" strike="noStrike">
                          <a:solidFill>
                            <a:srgbClr val="000000"/>
                          </a:solidFill>
                          <a:effectLst/>
                          <a:latin typeface="Segoe UI"/>
                          <a:cs typeface="Segoe UI"/>
                        </a:rPr>
                        <a:t>$9,159,880</a:t>
                      </a:r>
                    </a:p>
                  </a:txBody>
                  <a:tcPr anchor="b"/>
                </a:tc>
                <a:tc>
                  <a:txBody>
                    <a:bodyPr/>
                    <a:lstStyle/>
                    <a:p>
                      <a:pPr algn="r" fontAlgn="b"/>
                      <a:r>
                        <a:rPr lang="en-US" sz="1200" b="0" i="0" u="none" strike="noStrike">
                          <a:solidFill>
                            <a:srgbClr val="000000"/>
                          </a:solidFill>
                          <a:effectLst/>
                          <a:latin typeface="Segoe UI"/>
                          <a:cs typeface="Segoe UI"/>
                        </a:rPr>
                        <a:t>4</a:t>
                      </a:r>
                    </a:p>
                  </a:txBody>
                  <a:tcPr anchor="b">
                    <a:solidFill>
                      <a:srgbClr val="CBDFE3"/>
                    </a:solidFill>
                  </a:tcPr>
                </a:tc>
                <a:extLst>
                  <a:ext uri="{0D108BD9-81ED-4DB2-BD59-A6C34878D82A}">
                    <a16:rowId xmlns:a16="http://schemas.microsoft.com/office/drawing/2014/main" val="3433261339"/>
                  </a:ext>
                </a:extLst>
              </a:tr>
              <a:tr h="257602">
                <a:tc>
                  <a:txBody>
                    <a:bodyPr/>
                    <a:lstStyle/>
                    <a:p>
                      <a:pPr marL="0" marR="0" algn="ctr">
                        <a:lnSpc>
                          <a:spcPct val="110000"/>
                        </a:lnSpc>
                        <a:spcBef>
                          <a:spcPts val="0"/>
                        </a:spcBef>
                        <a:spcAft>
                          <a:spcPts val="0"/>
                        </a:spcAft>
                      </a:pPr>
                      <a:r>
                        <a:rPr lang="en-US" sz="1200">
                          <a:effectLst/>
                        </a:rPr>
                        <a:t>Liberty</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a:t>
                      </a:r>
                    </a:p>
                  </a:txBody>
                  <a:tcPr anchor="b"/>
                </a:tc>
                <a:tc>
                  <a:txBody>
                    <a:bodyPr/>
                    <a:lstStyle/>
                    <a:p>
                      <a:pPr algn="r" fontAlgn="b"/>
                      <a:r>
                        <a:rPr lang="en-US" sz="1200" b="0" i="0" u="none" strike="noStrike">
                          <a:solidFill>
                            <a:srgbClr val="000000"/>
                          </a:solidFill>
                          <a:effectLst/>
                          <a:latin typeface="Segoe UI"/>
                          <a:cs typeface="Segoe UI"/>
                        </a:rPr>
                        <a:t>-</a:t>
                      </a:r>
                    </a:p>
                  </a:txBody>
                  <a:tcPr anchor="b"/>
                </a:tc>
                <a:tc>
                  <a:txBody>
                    <a:bodyPr/>
                    <a:lstStyle/>
                    <a:p>
                      <a:pPr algn="r" fontAlgn="b"/>
                      <a:r>
                        <a:rPr lang="en-US" sz="1200" b="0" i="0" u="none" strike="noStrike">
                          <a:solidFill>
                            <a:srgbClr val="000000"/>
                          </a:solidFill>
                          <a:effectLst/>
                          <a:latin typeface="Segoe UI"/>
                          <a:cs typeface="Segoe UI"/>
                        </a:rPr>
                        <a:t>-</a:t>
                      </a:r>
                    </a:p>
                  </a:txBody>
                  <a:tcPr anchor="b"/>
                </a:tc>
                <a:tc>
                  <a:txBody>
                    <a:bodyPr/>
                    <a:lstStyle/>
                    <a:p>
                      <a:pPr algn="r" fontAlgn="b"/>
                      <a:r>
                        <a:rPr lang="en-US" sz="1200" b="0" i="0" u="none" strike="noStrike">
                          <a:solidFill>
                            <a:srgbClr val="000000"/>
                          </a:solidFill>
                          <a:effectLst/>
                          <a:latin typeface="Segoe UI"/>
                          <a:cs typeface="Segoe UI"/>
                        </a:rPr>
                        <a:t>-</a:t>
                      </a:r>
                    </a:p>
                  </a:txBody>
                  <a:tcPr anchor="b"/>
                </a:tc>
                <a:tc>
                  <a:txBody>
                    <a:bodyPr/>
                    <a:lstStyle/>
                    <a:p>
                      <a:pPr algn="r" fontAlgn="b"/>
                      <a:r>
                        <a:rPr lang="en-US" sz="1200" b="0" i="0" u="none" strike="noStrike">
                          <a:solidFill>
                            <a:srgbClr val="000000"/>
                          </a:solidFill>
                          <a:effectLst/>
                          <a:latin typeface="Segoe UI"/>
                          <a:cs typeface="Segoe UI"/>
                        </a:rPr>
                        <a:t>-</a:t>
                      </a:r>
                    </a:p>
                  </a:txBody>
                  <a:tcPr anchor="b">
                    <a:solidFill>
                      <a:srgbClr val="CBDFE3"/>
                    </a:solidFill>
                  </a:tcPr>
                </a:tc>
                <a:extLst>
                  <a:ext uri="{0D108BD9-81ED-4DB2-BD59-A6C34878D82A}">
                    <a16:rowId xmlns:a16="http://schemas.microsoft.com/office/drawing/2014/main" val="1031418380"/>
                  </a:ext>
                </a:extLst>
              </a:tr>
              <a:tr h="257602">
                <a:tc>
                  <a:txBody>
                    <a:bodyPr/>
                    <a:lstStyle/>
                    <a:p>
                      <a:pPr marL="0" marR="0" algn="ctr">
                        <a:lnSpc>
                          <a:spcPct val="110000"/>
                        </a:lnSpc>
                        <a:spcBef>
                          <a:spcPts val="0"/>
                        </a:spcBef>
                        <a:spcAft>
                          <a:spcPts val="0"/>
                        </a:spcAft>
                      </a:pPr>
                      <a:r>
                        <a:rPr lang="en-US" sz="1200">
                          <a:effectLst/>
                        </a:rPr>
                        <a:t>Petroleum</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11</a:t>
                      </a:r>
                    </a:p>
                  </a:txBody>
                  <a:tcPr anchor="b"/>
                </a:tc>
                <a:tc>
                  <a:txBody>
                    <a:bodyPr/>
                    <a:lstStyle/>
                    <a:p>
                      <a:pPr algn="r" fontAlgn="b"/>
                      <a:r>
                        <a:rPr lang="en-US" sz="1200" b="0" i="0" u="none" strike="noStrike">
                          <a:solidFill>
                            <a:srgbClr val="000000"/>
                          </a:solidFill>
                          <a:effectLst/>
                          <a:latin typeface="Segoe UI"/>
                          <a:cs typeface="Segoe UI"/>
                        </a:rPr>
                        <a:t>$2,862,110</a:t>
                      </a:r>
                    </a:p>
                  </a:txBody>
                  <a:tcPr anchor="b"/>
                </a:tc>
                <a:tc>
                  <a:txBody>
                    <a:bodyPr/>
                    <a:lstStyle/>
                    <a:p>
                      <a:pPr algn="r" fontAlgn="b"/>
                      <a:r>
                        <a:rPr lang="en-US" sz="1200" b="0" i="0" u="none" strike="noStrike">
                          <a:solidFill>
                            <a:srgbClr val="000000"/>
                          </a:solidFill>
                          <a:effectLst/>
                          <a:latin typeface="Segoe UI"/>
                          <a:cs typeface="Segoe UI"/>
                        </a:rPr>
                        <a:t>$2,776,045</a:t>
                      </a:r>
                    </a:p>
                  </a:txBody>
                  <a:tcPr anchor="b"/>
                </a:tc>
                <a:tc>
                  <a:txBody>
                    <a:bodyPr/>
                    <a:lstStyle/>
                    <a:p>
                      <a:pPr algn="r" fontAlgn="b"/>
                      <a:r>
                        <a:rPr lang="en-US" sz="1200" b="0" i="0" u="none" strike="noStrike">
                          <a:solidFill>
                            <a:srgbClr val="000000"/>
                          </a:solidFill>
                          <a:effectLst/>
                          <a:latin typeface="Segoe UI"/>
                          <a:cs typeface="Segoe UI"/>
                        </a:rPr>
                        <a:t>$12,550,505</a:t>
                      </a:r>
                    </a:p>
                  </a:txBody>
                  <a:tcPr anchor="b"/>
                </a:tc>
                <a:tc>
                  <a:txBody>
                    <a:bodyPr/>
                    <a:lstStyle/>
                    <a:p>
                      <a:pPr algn="r" fontAlgn="b"/>
                      <a:r>
                        <a:rPr lang="en-US" sz="1200" b="0" i="0" u="none" strike="noStrike">
                          <a:solidFill>
                            <a:srgbClr val="000000"/>
                          </a:solidFill>
                          <a:effectLst/>
                          <a:latin typeface="Segoe UI"/>
                          <a:cs typeface="Segoe UI"/>
                        </a:rPr>
                        <a:t>7</a:t>
                      </a:r>
                    </a:p>
                  </a:txBody>
                  <a:tcPr anchor="b">
                    <a:solidFill>
                      <a:srgbClr val="CBDFE3"/>
                    </a:solidFill>
                  </a:tcPr>
                </a:tc>
                <a:extLst>
                  <a:ext uri="{0D108BD9-81ED-4DB2-BD59-A6C34878D82A}">
                    <a16:rowId xmlns:a16="http://schemas.microsoft.com/office/drawing/2014/main" val="741227182"/>
                  </a:ext>
                </a:extLst>
              </a:tr>
              <a:tr h="257602">
                <a:tc>
                  <a:txBody>
                    <a:bodyPr/>
                    <a:lstStyle/>
                    <a:p>
                      <a:pPr marL="0" marR="0" algn="ctr">
                        <a:lnSpc>
                          <a:spcPct val="110000"/>
                        </a:lnSpc>
                        <a:spcBef>
                          <a:spcPts val="0"/>
                        </a:spcBef>
                        <a:spcAft>
                          <a:spcPts val="0"/>
                        </a:spcAft>
                      </a:pPr>
                      <a:r>
                        <a:rPr lang="en-US" sz="1200">
                          <a:effectLst/>
                        </a:rPr>
                        <a:t>Phillips</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a:t>
                      </a:r>
                    </a:p>
                  </a:txBody>
                  <a:tcPr anchor="b"/>
                </a:tc>
                <a:tc>
                  <a:txBody>
                    <a:bodyPr/>
                    <a:lstStyle/>
                    <a:p>
                      <a:pPr algn="r" fontAlgn="b"/>
                      <a:r>
                        <a:rPr lang="en-US" sz="1200" b="0" i="0" u="none" strike="noStrike">
                          <a:solidFill>
                            <a:srgbClr val="000000"/>
                          </a:solidFill>
                          <a:effectLst/>
                          <a:latin typeface="Segoe UI"/>
                          <a:cs typeface="Segoe UI"/>
                        </a:rPr>
                        <a:t>-</a:t>
                      </a:r>
                    </a:p>
                  </a:txBody>
                  <a:tcPr anchor="b"/>
                </a:tc>
                <a:tc>
                  <a:txBody>
                    <a:bodyPr/>
                    <a:lstStyle/>
                    <a:p>
                      <a:pPr algn="r" fontAlgn="b"/>
                      <a:r>
                        <a:rPr lang="en-US" sz="1200" b="0" i="0" u="none" strike="noStrike">
                          <a:solidFill>
                            <a:srgbClr val="000000"/>
                          </a:solidFill>
                          <a:effectLst/>
                          <a:latin typeface="Segoe UI"/>
                          <a:cs typeface="Segoe UI"/>
                        </a:rPr>
                        <a:t>-</a:t>
                      </a:r>
                    </a:p>
                  </a:txBody>
                  <a:tcPr anchor="b"/>
                </a:tc>
                <a:tc>
                  <a:txBody>
                    <a:bodyPr/>
                    <a:lstStyle/>
                    <a:p>
                      <a:pPr algn="r" fontAlgn="b"/>
                      <a:r>
                        <a:rPr lang="en-US" sz="1200" b="0" i="0" u="none" strike="noStrike">
                          <a:solidFill>
                            <a:srgbClr val="000000"/>
                          </a:solidFill>
                          <a:effectLst/>
                          <a:latin typeface="Segoe UI"/>
                          <a:cs typeface="Segoe UI"/>
                        </a:rPr>
                        <a:t>-</a:t>
                      </a:r>
                    </a:p>
                  </a:txBody>
                  <a:tcPr anchor="b"/>
                </a:tc>
                <a:tc>
                  <a:txBody>
                    <a:bodyPr/>
                    <a:lstStyle/>
                    <a:p>
                      <a:pPr algn="r" fontAlgn="b"/>
                      <a:r>
                        <a:rPr lang="en-US" sz="1200" b="0" i="0" u="none" strike="noStrike">
                          <a:solidFill>
                            <a:srgbClr val="000000"/>
                          </a:solidFill>
                          <a:effectLst/>
                          <a:latin typeface="Segoe UI"/>
                          <a:cs typeface="Segoe UI"/>
                        </a:rPr>
                        <a:t>-</a:t>
                      </a:r>
                    </a:p>
                  </a:txBody>
                  <a:tcPr anchor="b">
                    <a:solidFill>
                      <a:srgbClr val="CBDFE3"/>
                    </a:solidFill>
                  </a:tcPr>
                </a:tc>
                <a:extLst>
                  <a:ext uri="{0D108BD9-81ED-4DB2-BD59-A6C34878D82A}">
                    <a16:rowId xmlns:a16="http://schemas.microsoft.com/office/drawing/2014/main" val="2435784009"/>
                  </a:ext>
                </a:extLst>
              </a:tr>
              <a:tr h="257602">
                <a:tc>
                  <a:txBody>
                    <a:bodyPr/>
                    <a:lstStyle/>
                    <a:p>
                      <a:pPr marL="0" marR="0" algn="ctr">
                        <a:lnSpc>
                          <a:spcPct val="110000"/>
                        </a:lnSpc>
                        <a:spcBef>
                          <a:spcPts val="0"/>
                        </a:spcBef>
                        <a:spcAft>
                          <a:spcPts val="0"/>
                        </a:spcAft>
                      </a:pPr>
                      <a:r>
                        <a:rPr lang="en-US" sz="1200">
                          <a:effectLst/>
                        </a:rPr>
                        <a:t>Pondera</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41</a:t>
                      </a:r>
                    </a:p>
                  </a:txBody>
                  <a:tcPr anchor="b"/>
                </a:tc>
                <a:tc>
                  <a:txBody>
                    <a:bodyPr/>
                    <a:lstStyle/>
                    <a:p>
                      <a:pPr algn="r" fontAlgn="b"/>
                      <a:r>
                        <a:rPr lang="en-US" sz="1200" b="0" i="0" u="none" strike="noStrike">
                          <a:solidFill>
                            <a:srgbClr val="000000"/>
                          </a:solidFill>
                          <a:effectLst/>
                          <a:latin typeface="Segoe UI"/>
                          <a:cs typeface="Segoe UI"/>
                        </a:rPr>
                        <a:t>$4,585,162</a:t>
                      </a:r>
                    </a:p>
                  </a:txBody>
                  <a:tcPr anchor="b"/>
                </a:tc>
                <a:tc>
                  <a:txBody>
                    <a:bodyPr/>
                    <a:lstStyle/>
                    <a:p>
                      <a:pPr algn="r" fontAlgn="b"/>
                      <a:r>
                        <a:rPr lang="en-US" sz="1200" b="0" i="0" u="none" strike="noStrike">
                          <a:solidFill>
                            <a:srgbClr val="000000"/>
                          </a:solidFill>
                          <a:effectLst/>
                          <a:latin typeface="Segoe UI"/>
                          <a:cs typeface="Segoe UI"/>
                        </a:rPr>
                        <a:t>$3,763,531</a:t>
                      </a:r>
                    </a:p>
                  </a:txBody>
                  <a:tcPr anchor="b"/>
                </a:tc>
                <a:tc>
                  <a:txBody>
                    <a:bodyPr/>
                    <a:lstStyle/>
                    <a:p>
                      <a:pPr algn="r" fontAlgn="b"/>
                      <a:r>
                        <a:rPr lang="en-US" sz="1200" b="0" i="0" u="none" strike="noStrike">
                          <a:solidFill>
                            <a:srgbClr val="000000"/>
                          </a:solidFill>
                          <a:effectLst/>
                          <a:latin typeface="Segoe UI"/>
                          <a:cs typeface="Segoe UI"/>
                        </a:rPr>
                        <a:t>$63,370,052</a:t>
                      </a:r>
                    </a:p>
                  </a:txBody>
                  <a:tcPr anchor="b"/>
                </a:tc>
                <a:tc>
                  <a:txBody>
                    <a:bodyPr/>
                    <a:lstStyle/>
                    <a:p>
                      <a:pPr algn="r" fontAlgn="b"/>
                      <a:r>
                        <a:rPr lang="en-US" sz="1200" b="0" i="0" u="none" strike="noStrike">
                          <a:solidFill>
                            <a:srgbClr val="000000"/>
                          </a:solidFill>
                          <a:effectLst/>
                          <a:latin typeface="Segoe UI"/>
                          <a:cs typeface="Segoe UI"/>
                        </a:rPr>
                        <a:t>47</a:t>
                      </a:r>
                    </a:p>
                  </a:txBody>
                  <a:tcPr anchor="b">
                    <a:solidFill>
                      <a:srgbClr val="CBDFE3"/>
                    </a:solidFill>
                  </a:tcPr>
                </a:tc>
                <a:extLst>
                  <a:ext uri="{0D108BD9-81ED-4DB2-BD59-A6C34878D82A}">
                    <a16:rowId xmlns:a16="http://schemas.microsoft.com/office/drawing/2014/main" val="1649453893"/>
                  </a:ext>
                </a:extLst>
              </a:tr>
              <a:tr h="257602">
                <a:tc>
                  <a:txBody>
                    <a:bodyPr/>
                    <a:lstStyle/>
                    <a:p>
                      <a:pPr marL="0" marR="0" algn="ctr">
                        <a:lnSpc>
                          <a:spcPct val="110000"/>
                        </a:lnSpc>
                        <a:spcBef>
                          <a:spcPts val="0"/>
                        </a:spcBef>
                        <a:spcAft>
                          <a:spcPts val="0"/>
                        </a:spcAft>
                      </a:pPr>
                      <a:r>
                        <a:rPr lang="en-US" sz="1200">
                          <a:effectLst/>
                        </a:rPr>
                        <a:t>Teton</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1,019</a:t>
                      </a:r>
                    </a:p>
                  </a:txBody>
                  <a:tcPr anchor="b"/>
                </a:tc>
                <a:tc>
                  <a:txBody>
                    <a:bodyPr/>
                    <a:lstStyle/>
                    <a:p>
                      <a:pPr algn="r" fontAlgn="b"/>
                      <a:r>
                        <a:rPr lang="en-US" sz="1200" b="0" i="0" u="none" strike="noStrike">
                          <a:solidFill>
                            <a:srgbClr val="000000"/>
                          </a:solidFill>
                          <a:effectLst/>
                          <a:latin typeface="Segoe UI"/>
                          <a:cs typeface="Segoe UI"/>
                        </a:rPr>
                        <a:t>$133,050,780</a:t>
                      </a:r>
                    </a:p>
                  </a:txBody>
                  <a:tcPr anchor="b"/>
                </a:tc>
                <a:tc>
                  <a:txBody>
                    <a:bodyPr/>
                    <a:lstStyle/>
                    <a:p>
                      <a:pPr algn="r" fontAlgn="b"/>
                      <a:r>
                        <a:rPr lang="en-US" sz="1200" b="0" i="0" u="none" strike="noStrike">
                          <a:solidFill>
                            <a:srgbClr val="000000"/>
                          </a:solidFill>
                          <a:effectLst/>
                          <a:latin typeface="Segoe UI"/>
                          <a:cs typeface="Segoe UI"/>
                        </a:rPr>
                        <a:t>$80,497,647</a:t>
                      </a:r>
                    </a:p>
                  </a:txBody>
                  <a:tcPr anchor="b"/>
                </a:tc>
                <a:tc>
                  <a:txBody>
                    <a:bodyPr/>
                    <a:lstStyle/>
                    <a:p>
                      <a:pPr algn="r" fontAlgn="b"/>
                      <a:r>
                        <a:rPr lang="en-US" sz="1200" b="0" i="0" u="none" strike="noStrike">
                          <a:solidFill>
                            <a:srgbClr val="000000"/>
                          </a:solidFill>
                          <a:effectLst/>
                          <a:latin typeface="Segoe UI"/>
                          <a:cs typeface="Segoe UI"/>
                        </a:rPr>
                        <a:t>$861,563,942</a:t>
                      </a:r>
                    </a:p>
                  </a:txBody>
                  <a:tcPr anchor="b"/>
                </a:tc>
                <a:tc>
                  <a:txBody>
                    <a:bodyPr/>
                    <a:lstStyle/>
                    <a:p>
                      <a:pPr algn="r" fontAlgn="b"/>
                      <a:r>
                        <a:rPr lang="en-US" sz="1200" b="0" i="0" u="none" strike="noStrike">
                          <a:solidFill>
                            <a:srgbClr val="000000"/>
                          </a:solidFill>
                          <a:effectLst/>
                          <a:latin typeface="Segoe UI"/>
                          <a:cs typeface="Segoe UI"/>
                        </a:rPr>
                        <a:t>2,121</a:t>
                      </a:r>
                    </a:p>
                  </a:txBody>
                  <a:tcPr anchor="b">
                    <a:solidFill>
                      <a:srgbClr val="CBDFE3"/>
                    </a:solidFill>
                  </a:tcPr>
                </a:tc>
                <a:extLst>
                  <a:ext uri="{0D108BD9-81ED-4DB2-BD59-A6C34878D82A}">
                    <a16:rowId xmlns:a16="http://schemas.microsoft.com/office/drawing/2014/main" val="4255538654"/>
                  </a:ext>
                </a:extLst>
              </a:tr>
              <a:tr h="257602">
                <a:tc>
                  <a:txBody>
                    <a:bodyPr/>
                    <a:lstStyle/>
                    <a:p>
                      <a:pPr marL="0" marR="0" algn="ctr">
                        <a:lnSpc>
                          <a:spcPct val="110000"/>
                        </a:lnSpc>
                        <a:spcBef>
                          <a:spcPts val="0"/>
                        </a:spcBef>
                        <a:spcAft>
                          <a:spcPts val="0"/>
                        </a:spcAft>
                      </a:pPr>
                      <a:r>
                        <a:rPr lang="en-US" sz="1200">
                          <a:effectLst/>
                        </a:rPr>
                        <a:t>Toole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r" fontAlgn="b"/>
                      <a:r>
                        <a:rPr lang="en-US" sz="1200" b="0" i="0" u="none" strike="noStrike">
                          <a:solidFill>
                            <a:srgbClr val="000000"/>
                          </a:solidFill>
                          <a:effectLst/>
                          <a:latin typeface="Segoe UI"/>
                          <a:cs typeface="Segoe UI"/>
                        </a:rPr>
                        <a:t>464</a:t>
                      </a:r>
                    </a:p>
                  </a:txBody>
                  <a:tcPr anchor="b">
                    <a:solidFill>
                      <a:srgbClr val="CBDFE3"/>
                    </a:solidFill>
                  </a:tcPr>
                </a:tc>
                <a:tc>
                  <a:txBody>
                    <a:bodyPr/>
                    <a:lstStyle/>
                    <a:p>
                      <a:pPr algn="r" fontAlgn="b"/>
                      <a:r>
                        <a:rPr lang="en-US" sz="1200" b="0" i="0" u="none" strike="noStrike">
                          <a:solidFill>
                            <a:srgbClr val="000000"/>
                          </a:solidFill>
                          <a:effectLst/>
                          <a:latin typeface="Segoe UI"/>
                          <a:cs typeface="Segoe UI"/>
                        </a:rPr>
                        <a:t>$60,990,324</a:t>
                      </a:r>
                    </a:p>
                  </a:txBody>
                  <a:tcPr anchor="b">
                    <a:solidFill>
                      <a:srgbClr val="CBDFE3"/>
                    </a:solidFill>
                  </a:tcPr>
                </a:tc>
                <a:tc>
                  <a:txBody>
                    <a:bodyPr/>
                    <a:lstStyle/>
                    <a:p>
                      <a:pPr algn="r" fontAlgn="b"/>
                      <a:r>
                        <a:rPr lang="en-US" sz="1200" b="0" i="0" u="none" strike="noStrike">
                          <a:solidFill>
                            <a:srgbClr val="000000"/>
                          </a:solidFill>
                          <a:effectLst/>
                          <a:latin typeface="Segoe UI"/>
                          <a:cs typeface="Segoe UI"/>
                        </a:rPr>
                        <a:t>$41,462,571</a:t>
                      </a:r>
                    </a:p>
                  </a:txBody>
                  <a:tcPr anchor="b">
                    <a:solidFill>
                      <a:srgbClr val="CBDFE3"/>
                    </a:solidFill>
                  </a:tcPr>
                </a:tc>
                <a:tc>
                  <a:txBody>
                    <a:bodyPr/>
                    <a:lstStyle/>
                    <a:p>
                      <a:pPr algn="r" fontAlgn="b"/>
                      <a:r>
                        <a:rPr lang="en-US" sz="1200" b="0" i="0" u="none" strike="noStrike">
                          <a:solidFill>
                            <a:srgbClr val="000000"/>
                          </a:solidFill>
                          <a:effectLst/>
                          <a:latin typeface="Segoe UI"/>
                          <a:cs typeface="Segoe UI"/>
                        </a:rPr>
                        <a:t>$269,022,489</a:t>
                      </a:r>
                    </a:p>
                  </a:txBody>
                  <a:tcPr anchor="b">
                    <a:solidFill>
                      <a:srgbClr val="CBDFE3"/>
                    </a:solidFill>
                  </a:tcPr>
                </a:tc>
                <a:tc>
                  <a:txBody>
                    <a:bodyPr/>
                    <a:lstStyle/>
                    <a:p>
                      <a:pPr algn="r" fontAlgn="b"/>
                      <a:r>
                        <a:rPr lang="en-US" sz="1200" b="0" i="0" u="none" strike="noStrike">
                          <a:solidFill>
                            <a:srgbClr val="000000"/>
                          </a:solidFill>
                          <a:effectLst/>
                          <a:latin typeface="Segoe UI"/>
                          <a:cs typeface="Segoe UI"/>
                        </a:rPr>
                        <a:t>994</a:t>
                      </a:r>
                    </a:p>
                  </a:txBody>
                  <a:tcPr anchor="b">
                    <a:solidFill>
                      <a:srgbClr val="CBDFE3"/>
                    </a:solidFill>
                  </a:tcPr>
                </a:tc>
                <a:extLst>
                  <a:ext uri="{0D108BD9-81ED-4DB2-BD59-A6C34878D82A}">
                    <a16:rowId xmlns:a16="http://schemas.microsoft.com/office/drawing/2014/main" val="1472458052"/>
                  </a:ext>
                </a:extLst>
              </a:tr>
              <a:tr h="320040">
                <a:tc>
                  <a:txBody>
                    <a:bodyPr/>
                    <a:lstStyle/>
                    <a:p>
                      <a:pPr marL="0" marR="0" algn="ctr">
                        <a:lnSpc>
                          <a:spcPct val="110000"/>
                        </a:lnSpc>
                        <a:spcBef>
                          <a:spcPts val="0"/>
                        </a:spcBef>
                        <a:spcAft>
                          <a:spcPts val="0"/>
                        </a:spcAft>
                      </a:pP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algn="r" fontAlgn="b"/>
                      <a:r>
                        <a:rPr lang="en-US" sz="1200" b="1" i="0" u="none" strike="noStrike">
                          <a:solidFill>
                            <a:srgbClr val="000000"/>
                          </a:solidFill>
                          <a:effectLst/>
                          <a:latin typeface="Segoe UI"/>
                          <a:cs typeface="Segoe UI"/>
                        </a:rPr>
                        <a:t>4,936</a:t>
                      </a:r>
                    </a:p>
                  </a:txBody>
                  <a:tcPr anchor="b">
                    <a:solidFill>
                      <a:srgbClr val="CBDFE3"/>
                    </a:solidFill>
                  </a:tcPr>
                </a:tc>
                <a:tc>
                  <a:txBody>
                    <a:bodyPr/>
                    <a:lstStyle/>
                    <a:p>
                      <a:pPr algn="r" fontAlgn="b"/>
                      <a:r>
                        <a:rPr lang="en-US" sz="1200" b="1" i="0" u="none" strike="noStrike">
                          <a:solidFill>
                            <a:srgbClr val="000000"/>
                          </a:solidFill>
                          <a:effectLst/>
                          <a:latin typeface="Segoe UI"/>
                          <a:cs typeface="Segoe UI"/>
                        </a:rPr>
                        <a:t>$694,455,631</a:t>
                      </a:r>
                    </a:p>
                  </a:txBody>
                  <a:tcPr anchor="b">
                    <a:solidFill>
                      <a:srgbClr val="CBDFE3"/>
                    </a:solidFill>
                  </a:tcPr>
                </a:tc>
                <a:tc>
                  <a:txBody>
                    <a:bodyPr/>
                    <a:lstStyle/>
                    <a:p>
                      <a:pPr algn="r" fontAlgn="b"/>
                      <a:r>
                        <a:rPr lang="en-US" sz="1200" b="1" i="0" u="none" strike="noStrike">
                          <a:solidFill>
                            <a:srgbClr val="000000"/>
                          </a:solidFill>
                          <a:effectLst/>
                          <a:latin typeface="Segoe UI"/>
                          <a:cs typeface="Segoe UI"/>
                        </a:rPr>
                        <a:t>$407,274,577</a:t>
                      </a:r>
                    </a:p>
                  </a:txBody>
                  <a:tcPr anchor="b">
                    <a:solidFill>
                      <a:srgbClr val="CBDFE3"/>
                    </a:solidFill>
                  </a:tcPr>
                </a:tc>
                <a:tc>
                  <a:txBody>
                    <a:bodyPr/>
                    <a:lstStyle/>
                    <a:p>
                      <a:pPr algn="r" fontAlgn="b"/>
                      <a:r>
                        <a:rPr lang="en-US" sz="1200" b="1" i="0" u="none" strike="noStrike">
                          <a:solidFill>
                            <a:srgbClr val="000000"/>
                          </a:solidFill>
                          <a:effectLst/>
                          <a:latin typeface="Segoe UI"/>
                          <a:cs typeface="Segoe UI"/>
                        </a:rPr>
                        <a:t>$4,394,070,494</a:t>
                      </a:r>
                    </a:p>
                  </a:txBody>
                  <a:tcPr anchor="b">
                    <a:solidFill>
                      <a:srgbClr val="CBDFE3"/>
                    </a:solidFill>
                  </a:tcPr>
                </a:tc>
                <a:tc>
                  <a:txBody>
                    <a:bodyPr/>
                    <a:lstStyle/>
                    <a:p>
                      <a:pPr algn="r" fontAlgn="b"/>
                      <a:r>
                        <a:rPr lang="en-US" sz="1200" b="1" i="0" u="none" strike="noStrike">
                          <a:solidFill>
                            <a:srgbClr val="000000"/>
                          </a:solidFill>
                          <a:effectLst/>
                          <a:latin typeface="Segoe UI"/>
                          <a:cs typeface="Segoe UI"/>
                        </a:rPr>
                        <a:t>10,594</a:t>
                      </a:r>
                    </a:p>
                  </a:txBody>
                  <a:tcPr anchor="b">
                    <a:solidFill>
                      <a:srgbClr val="CBDFE3"/>
                    </a:solidFill>
                  </a:tcPr>
                </a:tc>
                <a:extLst>
                  <a:ext uri="{0D108BD9-81ED-4DB2-BD59-A6C34878D82A}">
                    <a16:rowId xmlns:a16="http://schemas.microsoft.com/office/drawing/2014/main" val="4255160275"/>
                  </a:ext>
                </a:extLst>
              </a:tr>
            </a:tbl>
          </a:graphicData>
        </a:graphic>
      </p:graphicFrame>
      <p:sp>
        <p:nvSpPr>
          <p:cNvPr id="13" name="Text Placeholder 2">
            <a:extLst>
              <a:ext uri="{FF2B5EF4-FFF2-40B4-BE49-F238E27FC236}">
                <a16:creationId xmlns:a16="http://schemas.microsoft.com/office/drawing/2014/main" id="{17813D25-F7C8-26E1-28E5-68D3D99F5971}"/>
              </a:ext>
            </a:extLst>
          </p:cNvPr>
          <p:cNvSpPr txBox="1">
            <a:spLocks/>
          </p:cNvSpPr>
          <p:nvPr/>
        </p:nvSpPr>
        <p:spPr>
          <a:xfrm>
            <a:off x="4392892" y="1195976"/>
            <a:ext cx="7370728" cy="381516"/>
          </a:xfrm>
          <a:prstGeom prst="rect">
            <a:avLst/>
          </a:prstGeom>
        </p:spPr>
        <p:txBody>
          <a:bodyPr vert="horz" lIns="0" tIns="0" rIns="0" bIns="0" rtlCol="0" anchor="b">
            <a:no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2800" kern="1200" spc="0" baseline="0">
                <a:solidFill>
                  <a:srgbClr val="1A3441"/>
                </a:solidFill>
                <a:latin typeface="+mj-lt"/>
                <a:ea typeface="Segoe UI" panose="020B0502040204020203" pitchFamily="34" charset="0"/>
                <a:cs typeface="Segoe UI" panose="020B0502040204020203" pitchFamily="34" charset="0"/>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3600" kern="1200" spc="40" baseline="0">
                <a:solidFill>
                  <a:srgbClr val="384D9B"/>
                </a:solidFill>
                <a:latin typeface="Arial" panose="020B0604020202020204" pitchFamily="34" charset="0"/>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3600" kern="1200" spc="40" baseline="0">
                <a:solidFill>
                  <a:srgbClr val="384D9B"/>
                </a:solidFill>
                <a:latin typeface="Arial" panose="020B0604020202020204" pitchFamily="34" charset="0"/>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3600" kern="1200" spc="40" baseline="0">
                <a:solidFill>
                  <a:srgbClr val="384D9B"/>
                </a:solidFill>
                <a:latin typeface="Arial" panose="020B0604020202020204" pitchFamily="34" charset="0"/>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3600" kern="1200" spc="40" baseline="0">
                <a:solidFill>
                  <a:srgbClr val="384D9B"/>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a:latin typeface="Segoe UI" panose="020B0502040204020203" pitchFamily="34" charset="0"/>
              </a:rPr>
              <a:t>Central Region Parcels at Risk to Overall Dam Inundation by County</a:t>
            </a:r>
            <a:endParaRPr lang="en-GB" sz="1800" b="1">
              <a:latin typeface="Segoe UI" panose="020B0502040204020203"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E2618D9A-F92F-1D8C-9763-F3068CE84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689104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CF8D69-6139-42DD-8322-D91EC95F8915}"/>
              </a:ext>
            </a:extLst>
          </p:cNvPr>
          <p:cNvSpPr>
            <a:spLocks noGrp="1"/>
          </p:cNvSpPr>
          <p:nvPr>
            <p:ph type="body" sz="quarter" idx="13"/>
          </p:nvPr>
        </p:nvSpPr>
        <p:spPr/>
        <p:txBody>
          <a:bodyPr/>
          <a:lstStyle/>
          <a:p>
            <a:r>
              <a:rPr lang="en-US" b="1"/>
              <a:t>Dam Incident Risk Summary</a:t>
            </a:r>
          </a:p>
        </p:txBody>
      </p:sp>
      <p:sp>
        <p:nvSpPr>
          <p:cNvPr id="4" name="Slide Number Placeholder 3">
            <a:extLst>
              <a:ext uri="{FF2B5EF4-FFF2-40B4-BE49-F238E27FC236}">
                <a16:creationId xmlns:a16="http://schemas.microsoft.com/office/drawing/2014/main" id="{913C618B-9220-4A55-8D3C-4B5D6A544D8F}"/>
              </a:ext>
            </a:extLst>
          </p:cNvPr>
          <p:cNvSpPr>
            <a:spLocks noGrp="1"/>
          </p:cNvSpPr>
          <p:nvPr>
            <p:ph type="sldNum" sz="quarter" idx="4"/>
          </p:nvPr>
        </p:nvSpPr>
        <p:spPr/>
        <p:txBody>
          <a:bodyPr/>
          <a:lstStyle/>
          <a:p>
            <a:fld id="{3B3120AC-0FB0-4B1F-9EA2-DF78B8AED3C7}" type="slidenum">
              <a:rPr lang="en-GB" smtClean="0"/>
              <a:pPr/>
              <a:t>34</a:t>
            </a:fld>
            <a:endParaRPr lang="en-GB"/>
          </a:p>
        </p:txBody>
      </p:sp>
      <p:graphicFrame>
        <p:nvGraphicFramePr>
          <p:cNvPr id="9" name="Table 8">
            <a:extLst>
              <a:ext uri="{FF2B5EF4-FFF2-40B4-BE49-F238E27FC236}">
                <a16:creationId xmlns:a16="http://schemas.microsoft.com/office/drawing/2014/main" id="{956FF7B2-F56F-C5AB-B974-AC0A91AF7AA7}"/>
              </a:ext>
            </a:extLst>
          </p:cNvPr>
          <p:cNvGraphicFramePr>
            <a:graphicFrameLocks noGrp="1"/>
          </p:cNvGraphicFramePr>
          <p:nvPr>
            <p:extLst>
              <p:ext uri="{D42A27DB-BD31-4B8C-83A1-F6EECF244321}">
                <p14:modId xmlns:p14="http://schemas.microsoft.com/office/powerpoint/2010/main" val="1430432827"/>
              </p:ext>
            </p:extLst>
          </p:nvPr>
        </p:nvGraphicFramePr>
        <p:xfrm>
          <a:off x="623393" y="1461567"/>
          <a:ext cx="7021745" cy="4684088"/>
        </p:xfrm>
        <a:graphic>
          <a:graphicData uri="http://schemas.openxmlformats.org/drawingml/2006/table">
            <a:tbl>
              <a:tblPr firstRow="1" firstCol="1" lastRow="1" lastCol="1" bandRow="1" bandCol="1">
                <a:tableStyleId>{5C22544A-7EE6-4342-B048-85BDC9FD1C3A}</a:tableStyleId>
              </a:tblPr>
              <a:tblGrid>
                <a:gridCol w="1683091">
                  <a:extLst>
                    <a:ext uri="{9D8B030D-6E8A-4147-A177-3AD203B41FA5}">
                      <a16:colId xmlns:a16="http://schemas.microsoft.com/office/drawing/2014/main" val="3486201801"/>
                    </a:ext>
                  </a:extLst>
                </a:gridCol>
                <a:gridCol w="1133112">
                  <a:extLst>
                    <a:ext uri="{9D8B030D-6E8A-4147-A177-3AD203B41FA5}">
                      <a16:colId xmlns:a16="http://schemas.microsoft.com/office/drawing/2014/main" val="3069444099"/>
                    </a:ext>
                  </a:extLst>
                </a:gridCol>
                <a:gridCol w="1408103">
                  <a:extLst>
                    <a:ext uri="{9D8B030D-6E8A-4147-A177-3AD203B41FA5}">
                      <a16:colId xmlns:a16="http://schemas.microsoft.com/office/drawing/2014/main" val="4177376083"/>
                    </a:ext>
                  </a:extLst>
                </a:gridCol>
                <a:gridCol w="1408103">
                  <a:extLst>
                    <a:ext uri="{9D8B030D-6E8A-4147-A177-3AD203B41FA5}">
                      <a16:colId xmlns:a16="http://schemas.microsoft.com/office/drawing/2014/main" val="642145367"/>
                    </a:ext>
                  </a:extLst>
                </a:gridCol>
                <a:gridCol w="1389336">
                  <a:extLst>
                    <a:ext uri="{9D8B030D-6E8A-4147-A177-3AD203B41FA5}">
                      <a16:colId xmlns:a16="http://schemas.microsoft.com/office/drawing/2014/main" val="870962063"/>
                    </a:ext>
                  </a:extLst>
                </a:gridCol>
              </a:tblGrid>
              <a:tr h="469431">
                <a:tc>
                  <a:txBody>
                    <a:bodyPr/>
                    <a:lstStyle/>
                    <a:p>
                      <a:pPr marL="0" marR="0" algn="ctr">
                        <a:lnSpc>
                          <a:spcPct val="110000"/>
                        </a:lnSpc>
                        <a:spcBef>
                          <a:spcPts val="0"/>
                        </a:spcBef>
                        <a:spcAft>
                          <a:spcPts val="0"/>
                        </a:spcAft>
                      </a:pPr>
                      <a:r>
                        <a:rPr lang="en-US" sz="1400" kern="1200">
                          <a:effectLst/>
                        </a:rPr>
                        <a:t>Jurisdiction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Geographic </a:t>
                      </a:r>
                    </a:p>
                    <a:p>
                      <a:pPr marL="0" marR="0" algn="ctr">
                        <a:lnSpc>
                          <a:spcPct val="110000"/>
                        </a:lnSpc>
                        <a:spcBef>
                          <a:spcPts val="0"/>
                        </a:spcBef>
                        <a:spcAft>
                          <a:spcPts val="0"/>
                        </a:spcAft>
                      </a:pPr>
                      <a:r>
                        <a:rPr lang="en-US" sz="1400" kern="1200">
                          <a:effectLst/>
                        </a:rPr>
                        <a:t>Extent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b="1" kern="1200">
                          <a:solidFill>
                            <a:schemeClr val="lt1"/>
                          </a:solidFill>
                          <a:effectLst/>
                          <a:latin typeface="+mn-lt"/>
                          <a:ea typeface="+mn-ea"/>
                          <a:cs typeface="+mn-cs"/>
                        </a:rPr>
                        <a:t>Probability of Future Occurrence</a:t>
                      </a:r>
                      <a:endParaRPr lang="en-US" sz="1400" b="1" kern="1200">
                        <a:solidFill>
                          <a:schemeClr val="lt1"/>
                        </a:solidFill>
                        <a:effectLst/>
                        <a:latin typeface="+mn-lt"/>
                        <a:ea typeface="SimSun" panose="02010600030101010101" pitchFamily="2" charset="-122"/>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Potential Magnitude/ Severity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Overall Significance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034267494"/>
                  </a:ext>
                </a:extLst>
              </a:tr>
              <a:tr h="243875">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Blackfeet Nation</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ea typeface="Times New Roman" panose="02020603050405020304" pitchFamily="18" charset="0"/>
                        </a:rPr>
                        <a:t>Negligible</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Occasional</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Critical</a:t>
                      </a: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Medium</a:t>
                      </a:r>
                    </a:p>
                  </a:txBody>
                  <a:tcPr marL="0" marR="0" marT="0" marB="0" anchor="ctr"/>
                </a:tc>
                <a:extLst>
                  <a:ext uri="{0D108BD9-81ED-4DB2-BD59-A6C34878D82A}">
                    <a16:rowId xmlns:a16="http://schemas.microsoft.com/office/drawing/2014/main" val="310214111"/>
                  </a:ext>
                </a:extLst>
              </a:tr>
              <a:tr h="243875">
                <a:tc>
                  <a:txBody>
                    <a:bodyPr/>
                    <a:lstStyle/>
                    <a:p>
                      <a:pPr marL="0" marR="0" algn="ctr">
                        <a:lnSpc>
                          <a:spcPct val="110000"/>
                        </a:lnSpc>
                        <a:spcBef>
                          <a:spcPts val="0"/>
                        </a:spcBef>
                        <a:spcAft>
                          <a:spcPts val="0"/>
                        </a:spcAft>
                      </a:pPr>
                      <a:r>
                        <a:rPr lang="en-US" sz="1400">
                          <a:effectLst/>
                          <a:latin typeface="+mn-lt"/>
                        </a:rPr>
                        <a:t>Blaine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129479320"/>
                  </a:ext>
                </a:extLst>
              </a:tr>
              <a:tr h="241342">
                <a:tc>
                  <a:txBody>
                    <a:bodyPr/>
                    <a:lstStyle/>
                    <a:p>
                      <a:pPr marL="0" marR="0" algn="ctr">
                        <a:lnSpc>
                          <a:spcPct val="110000"/>
                        </a:lnSpc>
                        <a:spcBef>
                          <a:spcPts val="0"/>
                        </a:spcBef>
                        <a:spcAft>
                          <a:spcPts val="0"/>
                        </a:spcAft>
                      </a:pPr>
                      <a:r>
                        <a:rPr lang="en-US" sz="1400">
                          <a:effectLst/>
                          <a:latin typeface="+mn-lt"/>
                        </a:rPr>
                        <a:t>Cascade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Unlikely </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1029332812"/>
                  </a:ext>
                </a:extLst>
              </a:tr>
              <a:tr h="310182">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Rocky Boy</a:t>
                      </a: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Negligible</a:t>
                      </a: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1973618082"/>
                  </a:ext>
                </a:extLst>
              </a:tr>
              <a:tr h="242186">
                <a:tc>
                  <a:txBody>
                    <a:bodyPr/>
                    <a:lstStyle/>
                    <a:p>
                      <a:pPr marL="0" marR="0" algn="ctr">
                        <a:lnSpc>
                          <a:spcPct val="110000"/>
                        </a:lnSpc>
                        <a:spcBef>
                          <a:spcPts val="0"/>
                        </a:spcBef>
                        <a:spcAft>
                          <a:spcPts val="0"/>
                        </a:spcAft>
                      </a:pPr>
                      <a:r>
                        <a:rPr lang="en-US" sz="1400">
                          <a:effectLst/>
                          <a:latin typeface="+mn-lt"/>
                        </a:rPr>
                        <a:t>Chouteau</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119575163"/>
                  </a:ext>
                </a:extLst>
              </a:tr>
              <a:tr h="243875">
                <a:tc>
                  <a:txBody>
                    <a:bodyPr/>
                    <a:lstStyle/>
                    <a:p>
                      <a:pPr marL="0" marR="0" algn="ctr">
                        <a:lnSpc>
                          <a:spcPct val="110000"/>
                        </a:lnSpc>
                        <a:spcBef>
                          <a:spcPts val="0"/>
                        </a:spcBef>
                        <a:spcAft>
                          <a:spcPts val="0"/>
                        </a:spcAft>
                      </a:pPr>
                      <a:r>
                        <a:rPr lang="en-US" sz="1400">
                          <a:effectLst/>
                          <a:latin typeface="+mn-lt"/>
                        </a:rPr>
                        <a:t>Fergus</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Critical</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1792145090"/>
                  </a:ext>
                </a:extLst>
              </a:tr>
              <a:tr h="265942">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Fort Belknap</a:t>
                      </a: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Negligible</a:t>
                      </a: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000048346"/>
                  </a:ext>
                </a:extLst>
              </a:tr>
              <a:tr h="241342">
                <a:tc>
                  <a:txBody>
                    <a:bodyPr/>
                    <a:lstStyle/>
                    <a:p>
                      <a:pPr marL="0" marR="0" algn="ctr">
                        <a:lnSpc>
                          <a:spcPct val="110000"/>
                        </a:lnSpc>
                        <a:spcBef>
                          <a:spcPts val="0"/>
                        </a:spcBef>
                        <a:spcAft>
                          <a:spcPts val="0"/>
                        </a:spcAft>
                      </a:pPr>
                      <a:r>
                        <a:rPr lang="en-US" sz="1400">
                          <a:effectLst/>
                          <a:latin typeface="+mn-lt"/>
                        </a:rPr>
                        <a:t>Glacier</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Negligible</a:t>
                      </a: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 </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543859998"/>
                  </a:ext>
                </a:extLst>
              </a:tr>
              <a:tr h="243875">
                <a:tc>
                  <a:txBody>
                    <a:bodyPr/>
                    <a:lstStyle/>
                    <a:p>
                      <a:pPr marL="0" marR="0" algn="ctr">
                        <a:lnSpc>
                          <a:spcPct val="110000"/>
                        </a:lnSpc>
                        <a:spcBef>
                          <a:spcPts val="0"/>
                        </a:spcBef>
                        <a:spcAft>
                          <a:spcPts val="0"/>
                        </a:spcAft>
                      </a:pPr>
                      <a:r>
                        <a:rPr lang="en-US" sz="1400">
                          <a:effectLst/>
                          <a:latin typeface="+mn-lt"/>
                        </a:rPr>
                        <a:t>Hill</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Critical</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357036123"/>
                  </a:ext>
                </a:extLst>
              </a:tr>
              <a:tr h="243875">
                <a:tc>
                  <a:txBody>
                    <a:bodyPr/>
                    <a:lstStyle/>
                    <a:p>
                      <a:pPr marL="0" marR="0" algn="ctr">
                        <a:lnSpc>
                          <a:spcPct val="110000"/>
                        </a:lnSpc>
                        <a:spcBef>
                          <a:spcPts val="0"/>
                        </a:spcBef>
                        <a:spcAft>
                          <a:spcPts val="0"/>
                        </a:spcAft>
                      </a:pPr>
                      <a:r>
                        <a:rPr lang="en-US" sz="1400">
                          <a:effectLst/>
                          <a:latin typeface="+mn-lt"/>
                        </a:rPr>
                        <a:t>Judith Basin</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Unlikely </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755423225"/>
                  </a:ext>
                </a:extLst>
              </a:tr>
              <a:tr h="243875">
                <a:tc>
                  <a:txBody>
                    <a:bodyPr/>
                    <a:lstStyle/>
                    <a:p>
                      <a:pPr marL="0" marR="0" algn="ctr">
                        <a:lnSpc>
                          <a:spcPct val="110000"/>
                        </a:lnSpc>
                        <a:spcBef>
                          <a:spcPts val="0"/>
                        </a:spcBef>
                        <a:spcAft>
                          <a:spcPts val="0"/>
                        </a:spcAft>
                      </a:pPr>
                      <a:r>
                        <a:rPr lang="en-US" sz="1400">
                          <a:effectLst/>
                          <a:latin typeface="+mn-lt"/>
                        </a:rPr>
                        <a:t>Liberty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711858358"/>
                  </a:ext>
                </a:extLst>
              </a:tr>
              <a:tr h="243875">
                <a:tc>
                  <a:txBody>
                    <a:bodyPr/>
                    <a:lstStyle/>
                    <a:p>
                      <a:pPr marL="0" marR="0" algn="ctr">
                        <a:lnSpc>
                          <a:spcPct val="110000"/>
                        </a:lnSpc>
                        <a:spcBef>
                          <a:spcPts val="0"/>
                        </a:spcBef>
                        <a:spcAft>
                          <a:spcPts val="0"/>
                        </a:spcAft>
                      </a:pPr>
                      <a:r>
                        <a:rPr lang="en-US" sz="1400">
                          <a:effectLst/>
                          <a:latin typeface="+mn-lt"/>
                        </a:rPr>
                        <a:t>Petroleum</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319239045"/>
                  </a:ext>
                </a:extLst>
              </a:tr>
              <a:tr h="243875">
                <a:tc>
                  <a:txBody>
                    <a:bodyPr/>
                    <a:lstStyle/>
                    <a:p>
                      <a:pPr marL="0" marR="0" algn="ctr">
                        <a:lnSpc>
                          <a:spcPct val="110000"/>
                        </a:lnSpc>
                        <a:spcBef>
                          <a:spcPts val="0"/>
                        </a:spcBef>
                        <a:spcAft>
                          <a:spcPts val="0"/>
                        </a:spcAft>
                      </a:pPr>
                      <a:r>
                        <a:rPr lang="en-US" sz="1400">
                          <a:effectLst/>
                          <a:latin typeface="+mn-lt"/>
                        </a:rPr>
                        <a:t>Phillips</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502925559"/>
                  </a:ext>
                </a:extLst>
              </a:tr>
              <a:tr h="243875">
                <a:tc>
                  <a:txBody>
                    <a:bodyPr/>
                    <a:lstStyle/>
                    <a:p>
                      <a:pPr marL="0" marR="0" algn="ctr">
                        <a:lnSpc>
                          <a:spcPct val="110000"/>
                        </a:lnSpc>
                        <a:spcBef>
                          <a:spcPts val="0"/>
                        </a:spcBef>
                        <a:spcAft>
                          <a:spcPts val="0"/>
                        </a:spcAft>
                      </a:pPr>
                      <a:r>
                        <a:rPr lang="en-US" sz="1400">
                          <a:effectLst/>
                          <a:latin typeface="+mn-lt"/>
                        </a:rPr>
                        <a:t>Pondera</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Significant</a:t>
                      </a:r>
                      <a:endParaRPr lang="en-US" sz="1400">
                        <a:effectLst/>
                        <a:latin typeface="+mn-lt"/>
                        <a:ea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Unlikely </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246244001"/>
                  </a:ext>
                </a:extLst>
              </a:tr>
              <a:tr h="243875">
                <a:tc>
                  <a:txBody>
                    <a:bodyPr/>
                    <a:lstStyle/>
                    <a:p>
                      <a:pPr marL="0" marR="0" algn="ctr">
                        <a:lnSpc>
                          <a:spcPct val="110000"/>
                        </a:lnSpc>
                        <a:spcBef>
                          <a:spcPts val="0"/>
                        </a:spcBef>
                        <a:spcAft>
                          <a:spcPts val="0"/>
                        </a:spcAft>
                      </a:pPr>
                      <a:r>
                        <a:rPr lang="en-US" sz="1400">
                          <a:effectLst/>
                          <a:latin typeface="+mn-lt"/>
                        </a:rPr>
                        <a:t>Teton</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Significant</a:t>
                      </a:r>
                      <a:endParaRPr lang="en-US" sz="1400">
                        <a:effectLst/>
                        <a:latin typeface="+mn-lt"/>
                        <a:ea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Critical</a:t>
                      </a:r>
                    </a:p>
                  </a:txBody>
                  <a:tcPr marL="0" marR="0" marT="0" marB="0" anchor="ct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429979039"/>
                  </a:ext>
                </a:extLst>
              </a:tr>
              <a:tr h="243875">
                <a:tc>
                  <a:txBody>
                    <a:bodyPr/>
                    <a:lstStyle/>
                    <a:p>
                      <a:pPr marL="0" marR="0" algn="ctr">
                        <a:lnSpc>
                          <a:spcPct val="110000"/>
                        </a:lnSpc>
                        <a:spcBef>
                          <a:spcPts val="0"/>
                        </a:spcBef>
                        <a:spcAft>
                          <a:spcPts val="0"/>
                        </a:spcAft>
                      </a:pPr>
                      <a:r>
                        <a:rPr lang="en-US" sz="1400">
                          <a:effectLst/>
                          <a:latin typeface="+mn-lt"/>
                        </a:rPr>
                        <a:t>Toole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b="0">
                          <a:solidFill>
                            <a:sysClr val="windowText" lastClr="000000"/>
                          </a:solidFill>
                          <a:effectLst/>
                          <a:latin typeface="+mn-lt"/>
                          <a:ea typeface="Times New Roman" panose="02020603050405020304" pitchFamily="18" charset="0"/>
                        </a:rPr>
                        <a:t>Limited</a:t>
                      </a:r>
                    </a:p>
                  </a:txBody>
                  <a:tcPr marL="0" marR="0" marT="0" marB="0" anchor="ctr">
                    <a:solidFill>
                      <a:srgbClr val="CBDFE3"/>
                    </a:solidFill>
                  </a:tcPr>
                </a:tc>
                <a:tc>
                  <a:txBody>
                    <a:bodyPr/>
                    <a:lstStyle/>
                    <a:p>
                      <a:pPr marL="0" marR="0" algn="ctr">
                        <a:lnSpc>
                          <a:spcPct val="110000"/>
                        </a:lnSpc>
                        <a:spcBef>
                          <a:spcPts val="0"/>
                        </a:spcBef>
                        <a:spcAft>
                          <a:spcPts val="0"/>
                        </a:spcAft>
                      </a:pPr>
                      <a:r>
                        <a:rPr lang="en-US" sz="1400" b="0">
                          <a:solidFill>
                            <a:srgbClr val="000000"/>
                          </a:solidFill>
                          <a:effectLst/>
                          <a:latin typeface="+mn-lt"/>
                        </a:rPr>
                        <a:t>Unlikely</a:t>
                      </a:r>
                      <a:endParaRPr lang="en-US" sz="1400" b="0">
                        <a:solidFill>
                          <a:srgbClr val="000000"/>
                        </a:solidFill>
                        <a:effectLst/>
                        <a:latin typeface="+mn-lt"/>
                        <a:ea typeface="Times New Roman" panose="02020603050405020304" pitchFamily="18" charset="0"/>
                      </a:endParaRPr>
                    </a:p>
                  </a:txBody>
                  <a:tcPr marL="0" marR="0" marT="0" marB="0" anchor="ctr">
                    <a:solidFill>
                      <a:srgbClr val="CBDFE3"/>
                    </a:solidFill>
                  </a:tcPr>
                </a:tc>
                <a:tc>
                  <a:txBody>
                    <a:bodyPr/>
                    <a:lstStyle/>
                    <a:p>
                      <a:pPr marL="0" marR="0" algn="ctr">
                        <a:lnSpc>
                          <a:spcPct val="110000"/>
                        </a:lnSpc>
                        <a:spcBef>
                          <a:spcPts val="0"/>
                        </a:spcBef>
                        <a:spcAft>
                          <a:spcPts val="0"/>
                        </a:spcAft>
                      </a:pPr>
                      <a:r>
                        <a:rPr lang="en-US" sz="1400" b="0">
                          <a:solidFill>
                            <a:sysClr val="windowText" lastClr="000000"/>
                          </a:solidFill>
                          <a:effectLst/>
                          <a:latin typeface="+mn-lt"/>
                        </a:rPr>
                        <a:t>Limited</a:t>
                      </a:r>
                      <a:endParaRPr lang="en-US" sz="1400" b="0">
                        <a:solidFill>
                          <a:sysClr val="windowText" lastClr="000000"/>
                        </a:solidFill>
                        <a:effectLst/>
                        <a:latin typeface="+mn-lt"/>
                        <a:ea typeface="Times New Roman" panose="02020603050405020304" pitchFamily="18" charset="0"/>
                      </a:endParaRPr>
                    </a:p>
                  </a:txBody>
                  <a:tcPr marL="0" marR="0" marT="0" marB="0" anchor="ctr">
                    <a:solidFill>
                      <a:srgbClr val="CBDFE3"/>
                    </a:solidFill>
                  </a:tcPr>
                </a:tc>
                <a:tc>
                  <a:txBody>
                    <a:bodyPr/>
                    <a:lstStyle/>
                    <a:p>
                      <a:pPr marL="0" marR="0" algn="ctr">
                        <a:lnSpc>
                          <a:spcPct val="110000"/>
                        </a:lnSpc>
                        <a:spcBef>
                          <a:spcPts val="0"/>
                        </a:spcBef>
                        <a:spcAft>
                          <a:spcPts val="0"/>
                        </a:spcAft>
                      </a:pPr>
                      <a:r>
                        <a:rPr kumimoji="0" lang="en-US" sz="1400" b="1"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Medium</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1256467371"/>
                  </a:ext>
                </a:extLst>
              </a:tr>
            </a:tbl>
          </a:graphicData>
        </a:graphic>
      </p:graphicFrame>
      <p:pic>
        <p:nvPicPr>
          <p:cNvPr id="10" name="Picture 9">
            <a:extLst>
              <a:ext uri="{FF2B5EF4-FFF2-40B4-BE49-F238E27FC236}">
                <a16:creationId xmlns:a16="http://schemas.microsoft.com/office/drawing/2014/main" id="{BB57269E-A26E-8FE6-E80B-144A19CC5207}"/>
              </a:ext>
            </a:extLst>
          </p:cNvPr>
          <p:cNvPicPr>
            <a:picLocks/>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530496" y="3143839"/>
            <a:ext cx="1140646" cy="570322"/>
          </a:xfrm>
          <a:prstGeom prst="rect">
            <a:avLst/>
          </a:prstGeom>
        </p:spPr>
      </p:pic>
      <p:pic>
        <p:nvPicPr>
          <p:cNvPr id="12" name="Picture 11">
            <a:extLst>
              <a:ext uri="{FF2B5EF4-FFF2-40B4-BE49-F238E27FC236}">
                <a16:creationId xmlns:a16="http://schemas.microsoft.com/office/drawing/2014/main" id="{8A197E7E-74F8-C749-0E4A-13E06193C445}"/>
              </a:ext>
            </a:extLst>
          </p:cNvPr>
          <p:cNvPicPr>
            <a:picLocks/>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9423990" y="1621143"/>
            <a:ext cx="1353659" cy="1217812"/>
          </a:xfrm>
          <a:prstGeom prst="rect">
            <a:avLst/>
          </a:prstGeom>
        </p:spPr>
      </p:pic>
      <p:sp>
        <p:nvSpPr>
          <p:cNvPr id="14" name="Rectangle 13">
            <a:extLst>
              <a:ext uri="{FF2B5EF4-FFF2-40B4-BE49-F238E27FC236}">
                <a16:creationId xmlns:a16="http://schemas.microsoft.com/office/drawing/2014/main" id="{F055891C-8CF5-F27B-034E-E7C8BAB3A70F}"/>
              </a:ext>
            </a:extLst>
          </p:cNvPr>
          <p:cNvSpPr/>
          <p:nvPr>
            <p:custDataLst>
              <p:tags r:id="rId3"/>
            </p:custDataLst>
          </p:nvPr>
        </p:nvSpPr>
        <p:spPr>
          <a:xfrm>
            <a:off x="8229600" y="3553905"/>
            <a:ext cx="3742441" cy="259175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5B5B5B"/>
                </a:solidFill>
              </a:rPr>
              <a:t>What do you think the significance of dam failure is for your jurisdiction?</a:t>
            </a:r>
          </a:p>
        </p:txBody>
      </p:sp>
    </p:spTree>
    <p:extLst>
      <p:ext uri="{BB962C8B-B14F-4D97-AF65-F5344CB8AC3E}">
        <p14:creationId xmlns:p14="http://schemas.microsoft.com/office/powerpoint/2010/main" val="101290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5A0194-4BBB-4370-9BD3-1A6B849687DB}"/>
              </a:ext>
            </a:extLst>
          </p:cNvPr>
          <p:cNvSpPr>
            <a:spLocks noGrp="1"/>
          </p:cNvSpPr>
          <p:nvPr>
            <p:ph type="body" sz="quarter" idx="13"/>
          </p:nvPr>
        </p:nvSpPr>
        <p:spPr/>
        <p:txBody>
          <a:bodyPr/>
          <a:lstStyle/>
          <a:p>
            <a:r>
              <a:rPr lang="en-US" b="1">
                <a:cs typeface="Segoe UI"/>
              </a:rPr>
              <a:t>Earthquake</a:t>
            </a:r>
            <a:endParaRPr lang="en-US" b="1"/>
          </a:p>
        </p:txBody>
      </p:sp>
      <p:sp>
        <p:nvSpPr>
          <p:cNvPr id="4" name="Slide Number Placeholder 3">
            <a:extLst>
              <a:ext uri="{FF2B5EF4-FFF2-40B4-BE49-F238E27FC236}">
                <a16:creationId xmlns:a16="http://schemas.microsoft.com/office/drawing/2014/main" id="{387D64E5-97E5-4EBC-8C41-46F5EF92DE1B}"/>
              </a:ext>
            </a:extLst>
          </p:cNvPr>
          <p:cNvSpPr>
            <a:spLocks noGrp="1"/>
          </p:cNvSpPr>
          <p:nvPr>
            <p:ph type="sldNum" sz="quarter" idx="4"/>
          </p:nvPr>
        </p:nvSpPr>
        <p:spPr/>
        <p:txBody>
          <a:bodyPr/>
          <a:lstStyle/>
          <a:p>
            <a:fld id="{3B3120AC-0FB0-4B1F-9EA2-DF78B8AED3C7}" type="slidenum">
              <a:rPr lang="en-GB" smtClean="0"/>
              <a:pPr/>
              <a:t>35</a:t>
            </a:fld>
            <a:endParaRPr lang="en-GB"/>
          </a:p>
        </p:txBody>
      </p:sp>
      <p:sp>
        <p:nvSpPr>
          <p:cNvPr id="10" name="Text Placeholder 6">
            <a:extLst>
              <a:ext uri="{FF2B5EF4-FFF2-40B4-BE49-F238E27FC236}">
                <a16:creationId xmlns:a16="http://schemas.microsoft.com/office/drawing/2014/main" id="{1F7EE49F-F760-2D09-BA8F-2D4C7EC4147D}"/>
              </a:ext>
            </a:extLst>
          </p:cNvPr>
          <p:cNvSpPr>
            <a:spLocks noGrp="1"/>
          </p:cNvSpPr>
          <p:nvPr>
            <p:ph type="body" sz="quarter" idx="17"/>
          </p:nvPr>
        </p:nvSpPr>
        <p:spPr>
          <a:xfrm>
            <a:off x="7532193" y="1213301"/>
            <a:ext cx="4363204" cy="4415142"/>
          </a:xfrm>
        </p:spPr>
        <p:txBody>
          <a:bodyPr>
            <a:noAutofit/>
          </a:bodyPr>
          <a:lstStyle/>
          <a:p>
            <a:pPr marL="285750" indent="-285750">
              <a:buFont typeface="Arial" panose="020B0604020202020204" pitchFamily="34" charset="0"/>
              <a:buChar char="•"/>
            </a:pPr>
            <a:r>
              <a:rPr lang="en-US"/>
              <a:t>Montana is one of the most seismically active states in the U.S according to USGS</a:t>
            </a:r>
          </a:p>
          <a:p>
            <a:pPr marL="285750" indent="-285750">
              <a:buFont typeface="Arial" panose="020B0604020202020204" pitchFamily="34" charset="0"/>
              <a:buChar char="•"/>
            </a:pPr>
            <a:r>
              <a:rPr lang="en-US"/>
              <a:t>Much of this activity has been concentrated in the Intermountain Seismic Belt in the western third of the state</a:t>
            </a:r>
          </a:p>
          <a:p>
            <a:pPr marL="285750" indent="-285750">
              <a:buFont typeface="Arial" panose="020B0604020202020204" pitchFamily="34" charset="0"/>
              <a:buChar char="•"/>
            </a:pPr>
            <a:r>
              <a:rPr lang="en-US"/>
              <a:t>Largest known event in the state was the M7.2 </a:t>
            </a:r>
            <a:r>
              <a:rPr lang="en-US" err="1"/>
              <a:t>Hebgen</a:t>
            </a:r>
            <a:r>
              <a:rPr lang="en-US"/>
              <a:t> Lake event in 1959</a:t>
            </a:r>
          </a:p>
          <a:p>
            <a:pPr marL="285750" indent="-285750">
              <a:buFont typeface="Arial" panose="020B0604020202020204" pitchFamily="34" charset="0"/>
              <a:buChar char="•"/>
            </a:pPr>
            <a:r>
              <a:rPr lang="en-US"/>
              <a:t>Likelihood of occurrence is occasional (&gt;1% probability in a given year) but impacts could be significant</a:t>
            </a:r>
          </a:p>
          <a:p>
            <a:pPr marL="641341" lvl="1" indent="-285750">
              <a:buFont typeface="Arial" panose="020B0604020202020204" pitchFamily="34" charset="0"/>
              <a:buChar char="•"/>
            </a:pPr>
            <a:endParaRPr lang="en-US" sz="2000"/>
          </a:p>
        </p:txBody>
      </p:sp>
      <p:pic>
        <p:nvPicPr>
          <p:cNvPr id="13" name="Picture 12" descr="A picture containing diagram&#10;&#10;Description automatically generated">
            <a:extLst>
              <a:ext uri="{FF2B5EF4-FFF2-40B4-BE49-F238E27FC236}">
                <a16:creationId xmlns:a16="http://schemas.microsoft.com/office/drawing/2014/main" id="{B894EED3-8B22-0FDC-CDF2-2F0D3ED9A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11" name="Picture 10">
            <a:extLst>
              <a:ext uri="{FF2B5EF4-FFF2-40B4-BE49-F238E27FC236}">
                <a16:creationId xmlns:a16="http://schemas.microsoft.com/office/drawing/2014/main" id="{BD64642C-4EA1-5E17-113D-3B66E8AED68C}"/>
              </a:ext>
            </a:extLst>
          </p:cNvPr>
          <p:cNvPicPr>
            <a:picLocks noChangeAspect="1"/>
          </p:cNvPicPr>
          <p:nvPr/>
        </p:nvPicPr>
        <p:blipFill>
          <a:blip r:embed="rId3"/>
          <a:stretch>
            <a:fillRect/>
          </a:stretch>
        </p:blipFill>
        <p:spPr>
          <a:xfrm>
            <a:off x="496876" y="1423593"/>
            <a:ext cx="6988498" cy="4413497"/>
          </a:xfrm>
          <a:prstGeom prst="rect">
            <a:avLst/>
          </a:prstGeom>
        </p:spPr>
      </p:pic>
      <p:sp>
        <p:nvSpPr>
          <p:cNvPr id="14" name="TextBox 13">
            <a:extLst>
              <a:ext uri="{FF2B5EF4-FFF2-40B4-BE49-F238E27FC236}">
                <a16:creationId xmlns:a16="http://schemas.microsoft.com/office/drawing/2014/main" id="{4DD41441-FA47-B227-667F-853CB8A90C31}"/>
              </a:ext>
            </a:extLst>
          </p:cNvPr>
          <p:cNvSpPr txBox="1"/>
          <p:nvPr/>
        </p:nvSpPr>
        <p:spPr>
          <a:xfrm>
            <a:off x="2509987" y="1213301"/>
            <a:ext cx="2962275" cy="626701"/>
          </a:xfrm>
          <a:prstGeom prst="rect">
            <a:avLst/>
          </a:prstGeom>
          <a:noFill/>
        </p:spPr>
        <p:txBody>
          <a:bodyPr wrap="square" lIns="36000" tIns="36000" rIns="36000" bIns="36000" rtlCol="0">
            <a:spAutoFit/>
          </a:bodyPr>
          <a:lstStyle/>
          <a:p>
            <a:pPr algn="ctr"/>
            <a:r>
              <a:rPr lang="en-US"/>
              <a:t>Long Term Probabilistic Seismic Hazard Map 2018</a:t>
            </a:r>
          </a:p>
        </p:txBody>
      </p:sp>
    </p:spTree>
    <p:extLst>
      <p:ext uri="{BB962C8B-B14F-4D97-AF65-F5344CB8AC3E}">
        <p14:creationId xmlns:p14="http://schemas.microsoft.com/office/powerpoint/2010/main" val="864104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84CF54-B8E3-4080-8BB6-F2A8FC126551}"/>
              </a:ext>
            </a:extLst>
          </p:cNvPr>
          <p:cNvSpPr>
            <a:spLocks noGrp="1"/>
          </p:cNvSpPr>
          <p:nvPr>
            <p:ph type="body" sz="quarter" idx="17"/>
          </p:nvPr>
        </p:nvSpPr>
        <p:spPr>
          <a:xfrm>
            <a:off x="630543" y="1227350"/>
            <a:ext cx="4214834" cy="5094240"/>
          </a:xfrm>
        </p:spPr>
        <p:txBody>
          <a:bodyPr vert="horz" lIns="0" tIns="0" rIns="0" bIns="0" rtlCol="0" anchor="t">
            <a:normAutofit/>
          </a:bodyPr>
          <a:lstStyle/>
          <a:p>
            <a:pPr marL="285750" indent="-285750">
              <a:buFont typeface="Arial" panose="020B0604020202020204" pitchFamily="34" charset="0"/>
              <a:buChar char="•"/>
            </a:pPr>
            <a:r>
              <a:rPr lang="en-US" sz="1600" err="1">
                <a:latin typeface="Segoe UI"/>
                <a:cs typeface="Segoe UI"/>
              </a:rPr>
              <a:t>Hazus</a:t>
            </a:r>
            <a:r>
              <a:rPr lang="en-US" sz="1600">
                <a:latin typeface="Segoe UI"/>
                <a:cs typeface="Segoe UI"/>
              </a:rPr>
              <a:t> 2,500-year M5.0 Probabilistic Scenario conducted </a:t>
            </a:r>
          </a:p>
          <a:p>
            <a:pPr marL="285750" indent="-285750">
              <a:buFont typeface="Arial" panose="020B0604020202020204" pitchFamily="34" charset="0"/>
              <a:buChar char="•"/>
            </a:pPr>
            <a:r>
              <a:rPr lang="en-US" sz="1600">
                <a:latin typeface="Segoe UI"/>
                <a:cs typeface="Segoe UI"/>
              </a:rPr>
              <a:t>Model uses USGS probabilistic seismic hazard maps to model ground shaking with a 2 percent probability of being exceeded in 50 years</a:t>
            </a:r>
          </a:p>
          <a:p>
            <a:pPr marL="285750" indent="-285750">
              <a:buFont typeface="Arial" panose="020B0604020202020204" pitchFamily="34" charset="0"/>
              <a:buChar char="•"/>
            </a:pPr>
            <a:r>
              <a:rPr lang="en-US" sz="1600">
                <a:cs typeface="Segoe UI"/>
              </a:rPr>
              <a:t>Region Totals:</a:t>
            </a:r>
          </a:p>
          <a:p>
            <a:pPr marL="641341" lvl="1" indent="-285750">
              <a:buFont typeface="Arial" panose="020B0604020202020204" pitchFamily="34" charset="0"/>
              <a:buChar char="•"/>
            </a:pPr>
            <a:r>
              <a:rPr lang="en-US" sz="1600">
                <a:cs typeface="Segoe UI"/>
              </a:rPr>
              <a:t>56 injuries, 2 fatalities</a:t>
            </a:r>
          </a:p>
          <a:p>
            <a:pPr marL="641341" lvl="1" indent="-285750">
              <a:buFont typeface="Arial" panose="020B0604020202020204" pitchFamily="34" charset="0"/>
              <a:buChar char="•"/>
            </a:pPr>
            <a:r>
              <a:rPr lang="en-US" sz="1600">
                <a:cs typeface="Segoe UI"/>
              </a:rPr>
              <a:t>$1.42 billion in total economic losses </a:t>
            </a:r>
          </a:p>
          <a:p>
            <a:pPr marL="641341" lvl="1" indent="-285750">
              <a:buFont typeface="Arial" panose="020B0604020202020204" pitchFamily="34" charset="0"/>
              <a:buChar char="•"/>
            </a:pPr>
            <a:r>
              <a:rPr lang="en-US" sz="1600">
                <a:cs typeface="Segoe UI"/>
              </a:rPr>
              <a:t>8,502 buildings at least slightly damaged, 323 of them extensively damaged and 18 destroyed</a:t>
            </a:r>
          </a:p>
          <a:p>
            <a:pPr marL="641341" lvl="1" indent="-285750">
              <a:buFont typeface="Arial" panose="020B0604020202020204" pitchFamily="34" charset="0"/>
              <a:buChar char="•"/>
            </a:pPr>
            <a:r>
              <a:rPr lang="en-US" sz="1600">
                <a:cs typeface="Segoe UI"/>
              </a:rPr>
              <a:t>81 displaced households</a:t>
            </a:r>
          </a:p>
          <a:p>
            <a:pPr marL="641341" lvl="1" indent="-285750">
              <a:buFont typeface="Arial" panose="020B0604020202020204" pitchFamily="34" charset="0"/>
              <a:buChar char="•"/>
            </a:pPr>
            <a:r>
              <a:rPr lang="en-US" sz="1600">
                <a:cs typeface="Segoe UI"/>
              </a:rPr>
              <a:t>52,000 tons of debris generated</a:t>
            </a:r>
          </a:p>
          <a:p>
            <a:pPr marL="285750" indent="-285750">
              <a:buChar char="•"/>
            </a:pPr>
            <a:r>
              <a:rPr lang="en-US" sz="1600">
                <a:latin typeface="Segoe UI"/>
                <a:cs typeface="Segoe UI"/>
              </a:rPr>
              <a:t>Several related/cascading hazards: Landslide, Rockfall, Liquefaction, Fire</a:t>
            </a:r>
            <a:endParaRPr lang="en-US" sz="1600" b="1">
              <a:highlight>
                <a:srgbClr val="00FF00"/>
              </a:highlight>
            </a:endParaRPr>
          </a:p>
        </p:txBody>
      </p:sp>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p:txBody>
          <a:bodyPr/>
          <a:lstStyle/>
          <a:p>
            <a:r>
              <a:rPr lang="en-US" b="1">
                <a:cs typeface="Segoe UI"/>
              </a:rPr>
              <a:t>Earthquake</a:t>
            </a:r>
            <a:endParaRPr lang="en-US" b="1"/>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fld id="{3B3120AC-0FB0-4B1F-9EA2-DF78B8AED3C7}" type="slidenum">
              <a:rPr lang="en-GB" smtClean="0"/>
              <a:pPr/>
              <a:t>36</a:t>
            </a:fld>
            <a:endParaRPr lang="en-GB"/>
          </a:p>
        </p:txBody>
      </p:sp>
      <p:pic>
        <p:nvPicPr>
          <p:cNvPr id="9" name="Picture 8" descr="A picture containing diagram&#10;&#10;Description automatically generated">
            <a:extLst>
              <a:ext uri="{FF2B5EF4-FFF2-40B4-BE49-F238E27FC236}">
                <a16:creationId xmlns:a16="http://schemas.microsoft.com/office/drawing/2014/main" id="{5407753D-B64C-FCEB-9013-21C0FFD97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11" name="Picture 10" descr="Map&#10;&#10;Description automatically generated">
            <a:extLst>
              <a:ext uri="{FF2B5EF4-FFF2-40B4-BE49-F238E27FC236}">
                <a16:creationId xmlns:a16="http://schemas.microsoft.com/office/drawing/2014/main" id="{C339DF12-3B32-B361-4491-BA2743A41FD9}"/>
              </a:ext>
            </a:extLst>
          </p:cNvPr>
          <p:cNvPicPr>
            <a:picLocks noChangeAspect="1"/>
          </p:cNvPicPr>
          <p:nvPr/>
        </p:nvPicPr>
        <p:blipFill rotWithShape="1">
          <a:blip r:embed="rId3">
            <a:extLst>
              <a:ext uri="{28A0092B-C50C-407E-A947-70E740481C1C}">
                <a14:useLocalDpi xmlns:a14="http://schemas.microsoft.com/office/drawing/2010/main" val="0"/>
              </a:ext>
            </a:extLst>
          </a:blip>
          <a:srcRect l="5951" t="2249" r="6137" b="5507"/>
          <a:stretch/>
        </p:blipFill>
        <p:spPr>
          <a:xfrm>
            <a:off x="4957699" y="1008130"/>
            <a:ext cx="7214837" cy="5849870"/>
          </a:xfrm>
          <a:prstGeom prst="rect">
            <a:avLst/>
          </a:prstGeom>
        </p:spPr>
      </p:pic>
    </p:spTree>
    <p:extLst>
      <p:ext uri="{BB962C8B-B14F-4D97-AF65-F5344CB8AC3E}">
        <p14:creationId xmlns:p14="http://schemas.microsoft.com/office/powerpoint/2010/main" val="3703991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p:txBody>
          <a:bodyPr/>
          <a:lstStyle/>
          <a:p>
            <a:r>
              <a:rPr lang="en-US" b="1">
                <a:cs typeface="Segoe UI"/>
              </a:rPr>
              <a:t>Earthquake</a:t>
            </a:r>
            <a:endParaRPr lang="en-US" b="1"/>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fld id="{3B3120AC-0FB0-4B1F-9EA2-DF78B8AED3C7}" type="slidenum">
              <a:rPr lang="en-GB" smtClean="0"/>
              <a:pPr/>
              <a:t>37</a:t>
            </a:fld>
            <a:endParaRPr lang="en-GB"/>
          </a:p>
        </p:txBody>
      </p:sp>
      <p:pic>
        <p:nvPicPr>
          <p:cNvPr id="9" name="Picture 8" descr="A picture containing diagram&#10;&#10;Description automatically generated">
            <a:extLst>
              <a:ext uri="{FF2B5EF4-FFF2-40B4-BE49-F238E27FC236}">
                <a16:creationId xmlns:a16="http://schemas.microsoft.com/office/drawing/2014/main" id="{5407753D-B64C-FCEB-9013-21C0FFD97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8" name="Picture 7" descr="Map&#10;&#10;Description automatically generated">
            <a:extLst>
              <a:ext uri="{FF2B5EF4-FFF2-40B4-BE49-F238E27FC236}">
                <a16:creationId xmlns:a16="http://schemas.microsoft.com/office/drawing/2014/main" id="{31E830C8-ADF6-6F1D-F1C8-295700A4C224}"/>
              </a:ext>
            </a:extLst>
          </p:cNvPr>
          <p:cNvPicPr>
            <a:picLocks noChangeAspect="1"/>
          </p:cNvPicPr>
          <p:nvPr/>
        </p:nvPicPr>
        <p:blipFill rotWithShape="1">
          <a:blip r:embed="rId3">
            <a:extLst>
              <a:ext uri="{28A0092B-C50C-407E-A947-70E740481C1C}">
                <a14:useLocalDpi xmlns:a14="http://schemas.microsoft.com/office/drawing/2010/main" val="0"/>
              </a:ext>
            </a:extLst>
          </a:blip>
          <a:srcRect l="6121" t="6732" r="6054" b="4315"/>
          <a:stretch/>
        </p:blipFill>
        <p:spPr>
          <a:xfrm>
            <a:off x="2416205" y="1019795"/>
            <a:ext cx="7359590" cy="5759968"/>
          </a:xfrm>
          <a:prstGeom prst="rect">
            <a:avLst/>
          </a:prstGeom>
        </p:spPr>
      </p:pic>
    </p:spTree>
    <p:extLst>
      <p:ext uri="{BB962C8B-B14F-4D97-AF65-F5344CB8AC3E}">
        <p14:creationId xmlns:p14="http://schemas.microsoft.com/office/powerpoint/2010/main" val="3648807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p:txBody>
          <a:bodyPr/>
          <a:lstStyle/>
          <a:p>
            <a:r>
              <a:rPr lang="en-US" b="1">
                <a:cs typeface="Segoe UI"/>
              </a:rPr>
              <a:t>Earthquake Risk Summary</a:t>
            </a:r>
            <a:endParaRPr lang="en-US" b="1"/>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fld id="{3B3120AC-0FB0-4B1F-9EA2-DF78B8AED3C7}" type="slidenum">
              <a:rPr lang="en-GB" smtClean="0"/>
              <a:pPr/>
              <a:t>38</a:t>
            </a:fld>
            <a:endParaRPr lang="en-GB"/>
          </a:p>
        </p:txBody>
      </p:sp>
      <p:pic>
        <p:nvPicPr>
          <p:cNvPr id="9" name="Picture 8" descr="A picture containing diagram&#10;&#10;Description automatically generated">
            <a:extLst>
              <a:ext uri="{FF2B5EF4-FFF2-40B4-BE49-F238E27FC236}">
                <a16:creationId xmlns:a16="http://schemas.microsoft.com/office/drawing/2014/main" id="{5407753D-B64C-FCEB-9013-21C0FFD97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82" y="5913380"/>
            <a:ext cx="826406" cy="845019"/>
          </a:xfrm>
          <a:prstGeom prst="rect">
            <a:avLst/>
          </a:prstGeom>
        </p:spPr>
      </p:pic>
      <p:graphicFrame>
        <p:nvGraphicFramePr>
          <p:cNvPr id="8" name="Table 7">
            <a:extLst>
              <a:ext uri="{FF2B5EF4-FFF2-40B4-BE49-F238E27FC236}">
                <a16:creationId xmlns:a16="http://schemas.microsoft.com/office/drawing/2014/main" id="{6BD7A18C-5184-1B53-C126-71CBE54AE4D2}"/>
              </a:ext>
            </a:extLst>
          </p:cNvPr>
          <p:cNvGraphicFramePr>
            <a:graphicFrameLocks noGrp="1"/>
          </p:cNvGraphicFramePr>
          <p:nvPr>
            <p:extLst>
              <p:ext uri="{D42A27DB-BD31-4B8C-83A1-F6EECF244321}">
                <p14:modId xmlns:p14="http://schemas.microsoft.com/office/powerpoint/2010/main" val="4130226871"/>
              </p:ext>
            </p:extLst>
          </p:nvPr>
        </p:nvGraphicFramePr>
        <p:xfrm>
          <a:off x="870011" y="1164977"/>
          <a:ext cx="6548883" cy="4748403"/>
        </p:xfrm>
        <a:graphic>
          <a:graphicData uri="http://schemas.openxmlformats.org/drawingml/2006/table">
            <a:tbl>
              <a:tblPr firstRow="1" firstCol="1" lastRow="1" lastCol="1" bandRow="1" bandCol="1">
                <a:tableStyleId>{5C22544A-7EE6-4342-B048-85BDC9FD1C3A}</a:tableStyleId>
              </a:tblPr>
              <a:tblGrid>
                <a:gridCol w="1451098">
                  <a:extLst>
                    <a:ext uri="{9D8B030D-6E8A-4147-A177-3AD203B41FA5}">
                      <a16:colId xmlns:a16="http://schemas.microsoft.com/office/drawing/2014/main" val="3486201801"/>
                    </a:ext>
                  </a:extLst>
                </a:gridCol>
                <a:gridCol w="1175455">
                  <a:extLst>
                    <a:ext uri="{9D8B030D-6E8A-4147-A177-3AD203B41FA5}">
                      <a16:colId xmlns:a16="http://schemas.microsoft.com/office/drawing/2014/main" val="3069444099"/>
                    </a:ext>
                  </a:extLst>
                </a:gridCol>
                <a:gridCol w="1313277">
                  <a:extLst>
                    <a:ext uri="{9D8B030D-6E8A-4147-A177-3AD203B41FA5}">
                      <a16:colId xmlns:a16="http://schemas.microsoft.com/office/drawing/2014/main" val="2286080611"/>
                    </a:ext>
                  </a:extLst>
                </a:gridCol>
                <a:gridCol w="1313277">
                  <a:extLst>
                    <a:ext uri="{9D8B030D-6E8A-4147-A177-3AD203B41FA5}">
                      <a16:colId xmlns:a16="http://schemas.microsoft.com/office/drawing/2014/main" val="642145367"/>
                    </a:ext>
                  </a:extLst>
                </a:gridCol>
                <a:gridCol w="1295776">
                  <a:extLst>
                    <a:ext uri="{9D8B030D-6E8A-4147-A177-3AD203B41FA5}">
                      <a16:colId xmlns:a16="http://schemas.microsoft.com/office/drawing/2014/main" val="870962063"/>
                    </a:ext>
                  </a:extLst>
                </a:gridCol>
              </a:tblGrid>
              <a:tr h="480368">
                <a:tc>
                  <a:txBody>
                    <a:bodyPr/>
                    <a:lstStyle/>
                    <a:p>
                      <a:pPr marL="0" marR="0" algn="ctr">
                        <a:lnSpc>
                          <a:spcPct val="110000"/>
                        </a:lnSpc>
                        <a:spcBef>
                          <a:spcPts val="0"/>
                        </a:spcBef>
                        <a:spcAft>
                          <a:spcPts val="0"/>
                        </a:spcAft>
                      </a:pPr>
                      <a:r>
                        <a:rPr lang="en-US" sz="1400" kern="1200">
                          <a:effectLst/>
                        </a:rPr>
                        <a:t>Jurisdiction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Geographic </a:t>
                      </a:r>
                    </a:p>
                    <a:p>
                      <a:pPr marL="0" marR="0" algn="ctr">
                        <a:lnSpc>
                          <a:spcPct val="110000"/>
                        </a:lnSpc>
                        <a:spcBef>
                          <a:spcPts val="0"/>
                        </a:spcBef>
                        <a:spcAft>
                          <a:spcPts val="0"/>
                        </a:spcAft>
                      </a:pPr>
                      <a:r>
                        <a:rPr lang="en-US" sz="1400" kern="1200">
                          <a:effectLst/>
                        </a:rPr>
                        <a:t>Extent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b="1" kern="1200">
                          <a:solidFill>
                            <a:schemeClr val="lt1"/>
                          </a:solidFill>
                          <a:effectLst/>
                          <a:latin typeface="+mn-lt"/>
                          <a:ea typeface="+mn-ea"/>
                          <a:cs typeface="+mn-cs"/>
                        </a:rPr>
                        <a:t>Probability of Future Occurrence</a:t>
                      </a:r>
                      <a:endParaRPr lang="en-US" sz="1400" b="1" kern="1200">
                        <a:solidFill>
                          <a:schemeClr val="lt1"/>
                        </a:solidFill>
                        <a:effectLst/>
                        <a:latin typeface="+mn-lt"/>
                        <a:ea typeface="SimSun" panose="02010600030101010101" pitchFamily="2" charset="-122"/>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Potential Magnitude/ Severity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Overall Significance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034267494"/>
                  </a:ext>
                </a:extLst>
              </a:tr>
              <a:tr h="249557">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Blackfeet Nation</a:t>
                      </a: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Significant</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Occasional</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Limited</a:t>
                      </a: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Low</a:t>
                      </a:r>
                    </a:p>
                  </a:txBody>
                  <a:tcPr marL="0" marR="0" marT="0" marB="0" anchor="ctr"/>
                </a:tc>
                <a:extLst>
                  <a:ext uri="{0D108BD9-81ED-4DB2-BD59-A6C34878D82A}">
                    <a16:rowId xmlns:a16="http://schemas.microsoft.com/office/drawing/2014/main" val="310214111"/>
                  </a:ext>
                </a:extLst>
              </a:tr>
              <a:tr h="249557">
                <a:tc>
                  <a:txBody>
                    <a:bodyPr/>
                    <a:lstStyle/>
                    <a:p>
                      <a:pPr marL="0" marR="0" algn="ctr">
                        <a:lnSpc>
                          <a:spcPct val="110000"/>
                        </a:lnSpc>
                        <a:spcBef>
                          <a:spcPts val="0"/>
                        </a:spcBef>
                        <a:spcAft>
                          <a:spcPts val="0"/>
                        </a:spcAft>
                      </a:pPr>
                      <a:r>
                        <a:rPr lang="en-US" sz="1400">
                          <a:effectLst/>
                          <a:latin typeface="+mn-lt"/>
                        </a:rPr>
                        <a:t>Blaine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129479320"/>
                  </a:ext>
                </a:extLst>
              </a:tr>
              <a:tr h="246965">
                <a:tc>
                  <a:txBody>
                    <a:bodyPr/>
                    <a:lstStyle/>
                    <a:p>
                      <a:pPr marL="0" marR="0" algn="ctr">
                        <a:lnSpc>
                          <a:spcPct val="110000"/>
                        </a:lnSpc>
                        <a:spcBef>
                          <a:spcPts val="0"/>
                        </a:spcBef>
                        <a:spcAft>
                          <a:spcPts val="0"/>
                        </a:spcAft>
                      </a:pPr>
                      <a:r>
                        <a:rPr lang="en-US" sz="1400">
                          <a:effectLst/>
                          <a:latin typeface="+mn-lt"/>
                        </a:rPr>
                        <a:t>Cascade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Occasional </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1029332812"/>
                  </a:ext>
                </a:extLst>
              </a:tr>
              <a:tr h="273142">
                <a:tc>
                  <a:txBody>
                    <a:bodyPr/>
                    <a:lstStyle/>
                    <a:p>
                      <a:pPr marL="0" marR="0" algn="ctr">
                        <a:lnSpc>
                          <a:spcPct val="110000"/>
                        </a:lnSpc>
                        <a:spcBef>
                          <a:spcPts val="0"/>
                        </a:spcBef>
                        <a:spcAft>
                          <a:spcPts val="0"/>
                        </a:spcAft>
                      </a:pPr>
                      <a:r>
                        <a:rPr lang="en-US" sz="14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Low</a:t>
                      </a:r>
                    </a:p>
                  </a:txBody>
                  <a:tcPr marL="0" marR="0" marT="0" marB="0" anchor="ctr"/>
                </a:tc>
                <a:extLst>
                  <a:ext uri="{0D108BD9-81ED-4DB2-BD59-A6C34878D82A}">
                    <a16:rowId xmlns:a16="http://schemas.microsoft.com/office/drawing/2014/main" val="1973618082"/>
                  </a:ext>
                </a:extLst>
              </a:tr>
              <a:tr h="247829">
                <a:tc>
                  <a:txBody>
                    <a:bodyPr/>
                    <a:lstStyle/>
                    <a:p>
                      <a:pPr marL="0" marR="0" algn="ctr">
                        <a:lnSpc>
                          <a:spcPct val="110000"/>
                        </a:lnSpc>
                        <a:spcBef>
                          <a:spcPts val="0"/>
                        </a:spcBef>
                        <a:spcAft>
                          <a:spcPts val="0"/>
                        </a:spcAft>
                      </a:pPr>
                      <a:r>
                        <a:rPr lang="en-US" sz="1400">
                          <a:effectLst/>
                          <a:latin typeface="+mn-lt"/>
                        </a:rPr>
                        <a:t>Chouteau</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119575163"/>
                  </a:ext>
                </a:extLst>
              </a:tr>
              <a:tr h="249557">
                <a:tc>
                  <a:txBody>
                    <a:bodyPr/>
                    <a:lstStyle/>
                    <a:p>
                      <a:pPr marL="0" marR="0" algn="ctr">
                        <a:lnSpc>
                          <a:spcPct val="110000"/>
                        </a:lnSpc>
                        <a:spcBef>
                          <a:spcPts val="0"/>
                        </a:spcBef>
                        <a:spcAft>
                          <a:spcPts val="0"/>
                        </a:spcAft>
                      </a:pPr>
                      <a:r>
                        <a:rPr lang="en-US" sz="1400">
                          <a:effectLst/>
                          <a:latin typeface="+mn-lt"/>
                        </a:rPr>
                        <a:t>Fergus</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1792145090"/>
                  </a:ext>
                </a:extLst>
              </a:tr>
              <a:tr h="287906">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Fort Belknap</a:t>
                      </a: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ea typeface="Times New Roman" panose="02020603050405020304" pitchFamily="18" charset="0"/>
                        </a:rPr>
                        <a:t>Low</a:t>
                      </a:r>
                    </a:p>
                  </a:txBody>
                  <a:tcPr marL="0" marR="0" marT="0" marB="0" anchor="ctr"/>
                </a:tc>
                <a:extLst>
                  <a:ext uri="{0D108BD9-81ED-4DB2-BD59-A6C34878D82A}">
                    <a16:rowId xmlns:a16="http://schemas.microsoft.com/office/drawing/2014/main" val="3000048346"/>
                  </a:ext>
                </a:extLst>
              </a:tr>
              <a:tr h="246965">
                <a:tc>
                  <a:txBody>
                    <a:bodyPr/>
                    <a:lstStyle/>
                    <a:p>
                      <a:pPr marL="0" marR="0" algn="ctr">
                        <a:lnSpc>
                          <a:spcPct val="110000"/>
                        </a:lnSpc>
                        <a:spcBef>
                          <a:spcPts val="0"/>
                        </a:spcBef>
                        <a:spcAft>
                          <a:spcPts val="0"/>
                        </a:spcAft>
                      </a:pPr>
                      <a:r>
                        <a:rPr lang="en-US" sz="1400">
                          <a:effectLst/>
                          <a:latin typeface="+mn-lt"/>
                        </a:rPr>
                        <a:t>Glacier</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Occasional </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543859998"/>
                  </a:ext>
                </a:extLst>
              </a:tr>
              <a:tr h="249557">
                <a:tc>
                  <a:txBody>
                    <a:bodyPr/>
                    <a:lstStyle/>
                    <a:p>
                      <a:pPr marL="0" marR="0" algn="ctr">
                        <a:lnSpc>
                          <a:spcPct val="110000"/>
                        </a:lnSpc>
                        <a:spcBef>
                          <a:spcPts val="0"/>
                        </a:spcBef>
                        <a:spcAft>
                          <a:spcPts val="0"/>
                        </a:spcAft>
                      </a:pPr>
                      <a:r>
                        <a:rPr lang="en-US" sz="1400">
                          <a:effectLst/>
                          <a:latin typeface="+mn-lt"/>
                        </a:rPr>
                        <a:t>Hill</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357036123"/>
                  </a:ext>
                </a:extLst>
              </a:tr>
              <a:tr h="249557">
                <a:tc>
                  <a:txBody>
                    <a:bodyPr/>
                    <a:lstStyle/>
                    <a:p>
                      <a:pPr marL="0" marR="0" algn="ctr">
                        <a:lnSpc>
                          <a:spcPct val="110000"/>
                        </a:lnSpc>
                        <a:spcBef>
                          <a:spcPts val="0"/>
                        </a:spcBef>
                        <a:spcAft>
                          <a:spcPts val="0"/>
                        </a:spcAft>
                      </a:pPr>
                      <a:r>
                        <a:rPr lang="en-US" sz="1400">
                          <a:effectLst/>
                          <a:latin typeface="+mn-lt"/>
                        </a:rPr>
                        <a:t>Judith Basin</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Occasional </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755423225"/>
                  </a:ext>
                </a:extLst>
              </a:tr>
              <a:tr h="249557">
                <a:tc>
                  <a:txBody>
                    <a:bodyPr/>
                    <a:lstStyle/>
                    <a:p>
                      <a:pPr marL="0" marR="0" algn="ctr">
                        <a:lnSpc>
                          <a:spcPct val="110000"/>
                        </a:lnSpc>
                        <a:spcBef>
                          <a:spcPts val="0"/>
                        </a:spcBef>
                        <a:spcAft>
                          <a:spcPts val="0"/>
                        </a:spcAft>
                      </a:pPr>
                      <a:r>
                        <a:rPr lang="en-US" sz="1400">
                          <a:effectLst/>
                          <a:latin typeface="+mn-lt"/>
                        </a:rPr>
                        <a:t>Liberty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711858358"/>
                  </a:ext>
                </a:extLst>
              </a:tr>
              <a:tr h="249557">
                <a:tc>
                  <a:txBody>
                    <a:bodyPr/>
                    <a:lstStyle/>
                    <a:p>
                      <a:pPr marL="0" marR="0" algn="ctr">
                        <a:lnSpc>
                          <a:spcPct val="110000"/>
                        </a:lnSpc>
                        <a:spcBef>
                          <a:spcPts val="0"/>
                        </a:spcBef>
                        <a:spcAft>
                          <a:spcPts val="0"/>
                        </a:spcAft>
                      </a:pPr>
                      <a:r>
                        <a:rPr lang="en-US" sz="1400">
                          <a:effectLst/>
                          <a:latin typeface="+mn-lt"/>
                        </a:rPr>
                        <a:t>Petroleum</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319239045"/>
                  </a:ext>
                </a:extLst>
              </a:tr>
              <a:tr h="249557">
                <a:tc>
                  <a:txBody>
                    <a:bodyPr/>
                    <a:lstStyle/>
                    <a:p>
                      <a:pPr marL="0" marR="0" algn="ctr">
                        <a:lnSpc>
                          <a:spcPct val="110000"/>
                        </a:lnSpc>
                        <a:spcBef>
                          <a:spcPts val="0"/>
                        </a:spcBef>
                        <a:spcAft>
                          <a:spcPts val="0"/>
                        </a:spcAft>
                      </a:pPr>
                      <a:r>
                        <a:rPr lang="en-US" sz="1400">
                          <a:effectLst/>
                          <a:latin typeface="+mn-lt"/>
                        </a:rPr>
                        <a:t>Phillips</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Unlikely</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Negligible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502925559"/>
                  </a:ext>
                </a:extLst>
              </a:tr>
              <a:tr h="249557">
                <a:tc>
                  <a:txBody>
                    <a:bodyPr/>
                    <a:lstStyle/>
                    <a:p>
                      <a:pPr marL="0" marR="0" algn="ctr">
                        <a:lnSpc>
                          <a:spcPct val="110000"/>
                        </a:lnSpc>
                        <a:spcBef>
                          <a:spcPts val="0"/>
                        </a:spcBef>
                        <a:spcAft>
                          <a:spcPts val="0"/>
                        </a:spcAft>
                      </a:pPr>
                      <a:r>
                        <a:rPr lang="en-US" sz="1400">
                          <a:effectLst/>
                          <a:latin typeface="+mn-lt"/>
                        </a:rPr>
                        <a:t>Pondera</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Occasional </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246244001"/>
                  </a:ext>
                </a:extLst>
              </a:tr>
              <a:tr h="249557">
                <a:tc>
                  <a:txBody>
                    <a:bodyPr/>
                    <a:lstStyle/>
                    <a:p>
                      <a:pPr marL="0" marR="0" algn="ctr">
                        <a:lnSpc>
                          <a:spcPct val="110000"/>
                        </a:lnSpc>
                        <a:spcBef>
                          <a:spcPts val="0"/>
                        </a:spcBef>
                        <a:spcAft>
                          <a:spcPts val="0"/>
                        </a:spcAft>
                      </a:pPr>
                      <a:r>
                        <a:rPr lang="en-US" sz="1400">
                          <a:effectLst/>
                          <a:latin typeface="+mn-lt"/>
                        </a:rPr>
                        <a:t>Teton</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a:effectLst/>
                        <a:latin typeface="+mn-lt"/>
                        <a:ea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a:effectLst/>
                          <a:latin typeface="+mn-lt"/>
                        </a:rPr>
                        <a:t>Occasional</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Limited</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429979039"/>
                  </a:ext>
                </a:extLst>
              </a:tr>
              <a:tr h="249557">
                <a:tc>
                  <a:txBody>
                    <a:bodyPr/>
                    <a:lstStyle/>
                    <a:p>
                      <a:pPr marL="0" marR="0" algn="ctr">
                        <a:lnSpc>
                          <a:spcPct val="110000"/>
                        </a:lnSpc>
                        <a:spcBef>
                          <a:spcPts val="0"/>
                        </a:spcBef>
                        <a:spcAft>
                          <a:spcPts val="0"/>
                        </a:spcAft>
                      </a:pPr>
                      <a:r>
                        <a:rPr lang="en-US" sz="1400">
                          <a:effectLst/>
                          <a:latin typeface="+mn-lt"/>
                        </a:rPr>
                        <a:t>Toole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Times New Roman" panose="02020603050405020304" pitchFamily="18" charset="0"/>
                          <a:cs typeface="+mn-cs"/>
                        </a:rPr>
                        <a:t>Significant</a:t>
                      </a:r>
                      <a:endParaRPr lang="en-US" sz="1400" b="0">
                        <a:solidFill>
                          <a:sysClr val="windowText" lastClr="000000"/>
                        </a:solidFill>
                        <a:effectLst/>
                        <a:latin typeface="+mn-lt"/>
                        <a:ea typeface="Times New Roman" panose="02020603050405020304" pitchFamily="18" charset="0"/>
                      </a:endParaRPr>
                    </a:p>
                  </a:txBody>
                  <a:tcPr marL="0" marR="0" marT="0" marB="0" anchor="ctr">
                    <a:solidFill>
                      <a:srgbClr val="CBDFE3"/>
                    </a:solidFill>
                  </a:tcPr>
                </a:tc>
                <a:tc>
                  <a:txBody>
                    <a:bodyPr/>
                    <a:lstStyle/>
                    <a:p>
                      <a:pPr marL="0" marR="0" algn="ctr">
                        <a:lnSpc>
                          <a:spcPct val="110000"/>
                        </a:lnSpc>
                        <a:spcBef>
                          <a:spcPts val="0"/>
                        </a:spcBef>
                        <a:spcAft>
                          <a:spcPts val="0"/>
                        </a:spcAft>
                      </a:pPr>
                      <a:r>
                        <a:rPr lang="en-US" sz="1400" b="0">
                          <a:solidFill>
                            <a:srgbClr val="000000"/>
                          </a:solidFill>
                          <a:effectLst/>
                          <a:latin typeface="+mn-lt"/>
                        </a:rPr>
                        <a:t>Unlikely</a:t>
                      </a:r>
                      <a:endParaRPr lang="en-US" sz="1400" b="0">
                        <a:solidFill>
                          <a:srgbClr val="000000"/>
                        </a:solidFill>
                        <a:effectLst/>
                        <a:latin typeface="+mn-lt"/>
                        <a:ea typeface="Times New Roman" panose="02020603050405020304" pitchFamily="18" charset="0"/>
                      </a:endParaRPr>
                    </a:p>
                  </a:txBody>
                  <a:tcPr marL="0" marR="0" marT="0" marB="0" anchor="ctr">
                    <a:solidFill>
                      <a:srgbClr val="CBDFE3"/>
                    </a:solidFill>
                  </a:tcPr>
                </a:tc>
                <a:tc>
                  <a:txBody>
                    <a:bodyPr/>
                    <a:lstStyle/>
                    <a:p>
                      <a:pPr marL="0" marR="0" algn="ctr">
                        <a:lnSpc>
                          <a:spcPct val="110000"/>
                        </a:lnSpc>
                        <a:spcBef>
                          <a:spcPts val="0"/>
                        </a:spcBef>
                        <a:spcAft>
                          <a:spcPts val="0"/>
                        </a:spcAft>
                      </a:pPr>
                      <a:r>
                        <a:rPr lang="en-US" sz="1400" b="0">
                          <a:solidFill>
                            <a:sysClr val="windowText" lastClr="000000"/>
                          </a:solidFill>
                          <a:effectLst/>
                          <a:latin typeface="+mn-lt"/>
                        </a:rPr>
                        <a:t>Limited</a:t>
                      </a:r>
                      <a:endParaRPr lang="en-US" sz="1400" b="0">
                        <a:solidFill>
                          <a:sysClr val="windowText" lastClr="000000"/>
                        </a:solidFill>
                        <a:effectLst/>
                        <a:latin typeface="+mn-lt"/>
                        <a:ea typeface="Times New Roman" panose="02020603050405020304" pitchFamily="18" charset="0"/>
                      </a:endParaRPr>
                    </a:p>
                  </a:txBody>
                  <a:tcPr marL="0" marR="0" marT="0" marB="0" anchor="ctr">
                    <a:solidFill>
                      <a:srgbClr val="CBDFE3"/>
                    </a:solidFill>
                  </a:tcP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1256467371"/>
                  </a:ext>
                </a:extLst>
              </a:tr>
            </a:tbl>
          </a:graphicData>
        </a:graphic>
      </p:graphicFrame>
      <p:pic>
        <p:nvPicPr>
          <p:cNvPr id="14" name="Picture 13">
            <a:extLst>
              <a:ext uri="{FF2B5EF4-FFF2-40B4-BE49-F238E27FC236}">
                <a16:creationId xmlns:a16="http://schemas.microsoft.com/office/drawing/2014/main" id="{C798EDE9-29CB-DECE-E00C-12B610B28BEB}"/>
              </a:ext>
            </a:extLst>
          </p:cNvPr>
          <p:cNvPicPr>
            <a:picLocks/>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3157" y="3379054"/>
            <a:ext cx="935324" cy="349702"/>
          </a:xfrm>
          <a:prstGeom prst="rect">
            <a:avLst/>
          </a:prstGeom>
        </p:spPr>
      </p:pic>
      <p:pic>
        <p:nvPicPr>
          <p:cNvPr id="15" name="Picture 14">
            <a:extLst>
              <a:ext uri="{FF2B5EF4-FFF2-40B4-BE49-F238E27FC236}">
                <a16:creationId xmlns:a16="http://schemas.microsoft.com/office/drawing/2014/main" id="{F93C5DA6-73B7-C786-641D-89C5665EF6BA}"/>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9423990" y="1777133"/>
            <a:ext cx="1353659" cy="1217812"/>
          </a:xfrm>
          <a:prstGeom prst="rect">
            <a:avLst/>
          </a:prstGeom>
        </p:spPr>
      </p:pic>
      <p:sp>
        <p:nvSpPr>
          <p:cNvPr id="11" name="Rectangle 10">
            <a:extLst>
              <a:ext uri="{FF2B5EF4-FFF2-40B4-BE49-F238E27FC236}">
                <a16:creationId xmlns:a16="http://schemas.microsoft.com/office/drawing/2014/main" id="{2B7012C7-5A59-E490-13E3-7FB346721162}"/>
              </a:ext>
            </a:extLst>
          </p:cNvPr>
          <p:cNvSpPr/>
          <p:nvPr>
            <p:custDataLst>
              <p:tags r:id="rId3"/>
            </p:custDataLst>
          </p:nvPr>
        </p:nvSpPr>
        <p:spPr>
          <a:xfrm>
            <a:off x="8229600" y="3553905"/>
            <a:ext cx="3742441" cy="259175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5B5B5B"/>
                </a:solidFill>
              </a:rPr>
              <a:t>What do you think the significance of earthquake is for your jurisdiction?</a:t>
            </a:r>
          </a:p>
        </p:txBody>
      </p:sp>
    </p:spTree>
    <p:extLst>
      <p:ext uri="{BB962C8B-B14F-4D97-AF65-F5344CB8AC3E}">
        <p14:creationId xmlns:p14="http://schemas.microsoft.com/office/powerpoint/2010/main" val="3051283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8750" y="202132"/>
            <a:ext cx="10945216" cy="610255"/>
          </a:xfrm>
        </p:spPr>
        <p:txBody>
          <a:bodyPr/>
          <a:lstStyle/>
          <a:p>
            <a:r>
              <a:rPr lang="en-US" b="1">
                <a:cs typeface="Segoe UI"/>
              </a:rPr>
              <a:t>Landslide/Rockfall/Debris Flow</a:t>
            </a:r>
            <a:endParaRPr lang="en-US"/>
          </a:p>
        </p:txBody>
      </p:sp>
      <p:sp>
        <p:nvSpPr>
          <p:cNvPr id="4" name="Slide Number Placeholder 3"/>
          <p:cNvSpPr>
            <a:spLocks noGrp="1"/>
          </p:cNvSpPr>
          <p:nvPr>
            <p:ph type="sldNum" sz="quarter" idx="4"/>
          </p:nvPr>
        </p:nvSpPr>
        <p:spPr>
          <a:xfrm>
            <a:off x="28432" y="6604001"/>
            <a:ext cx="680636" cy="25399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472217" y="1239109"/>
            <a:ext cx="4594419" cy="4927600"/>
          </a:xfrm>
          <a:prstGeom prst="rect">
            <a:avLst/>
          </a:prstGeom>
        </p:spPr>
        <p:txBody>
          <a:bodyPr vert="horz" lIns="0" tIns="0" rIns="0" bIns="0" rtlCol="0">
            <a:normAutofit lnSpcReduction="10000"/>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Location</a:t>
            </a:r>
            <a:r>
              <a:rPr lang="en-US" sz="1600"/>
              <a:t>: Glacier and Fergus Counties have the highest risk of Landslide. 6 are located in Glacier County, 4 of which are Red/Likely areas and run adjacent to the Blackfeet Tribe Reservation. One likely area is within Fergus County near Lewistown.</a:t>
            </a:r>
          </a:p>
          <a:p>
            <a:r>
              <a:rPr lang="en-US" sz="1600" b="1"/>
              <a:t>Extent</a:t>
            </a:r>
            <a:r>
              <a:rPr lang="en-US" sz="1600"/>
              <a:t>: Can be massive or disturb only a few cubic feet</a:t>
            </a:r>
          </a:p>
          <a:p>
            <a:r>
              <a:rPr lang="en-US" sz="1600" b="1"/>
              <a:t>Probability</a:t>
            </a:r>
            <a:r>
              <a:rPr lang="en-US" sz="1600"/>
              <a:t>: Highly Likely in Glacier and Likely in Fergus county and low in the other jurisdictions of the Central Region</a:t>
            </a:r>
          </a:p>
          <a:p>
            <a:r>
              <a:rPr lang="en-US" sz="1600" b="1"/>
              <a:t>Impacts</a:t>
            </a:r>
            <a:r>
              <a:rPr lang="en-US" sz="1600"/>
              <a:t>: </a:t>
            </a:r>
          </a:p>
          <a:p>
            <a:pPr marL="641341" lvl="1" indent="-285750">
              <a:buFont typeface="Courier New" panose="02070309020205020404" pitchFamily="49" charset="0"/>
              <a:buChar char="o"/>
            </a:pPr>
            <a:r>
              <a:rPr lang="en-US" sz="1600">
                <a:latin typeface="+mj-lt"/>
              </a:rPr>
              <a:t>Structural Damage</a:t>
            </a:r>
          </a:p>
          <a:p>
            <a:pPr marL="641341" lvl="1" indent="-285750">
              <a:buFont typeface="Courier New" panose="02070309020205020404" pitchFamily="49" charset="0"/>
              <a:buChar char="o"/>
            </a:pPr>
            <a:r>
              <a:rPr lang="en-US" sz="1600">
                <a:latin typeface="+mj-lt"/>
              </a:rPr>
              <a:t>Road Closure</a:t>
            </a:r>
          </a:p>
          <a:p>
            <a:pPr marL="641341" lvl="1" indent="-285750">
              <a:buFont typeface="Courier New" panose="02070309020205020404" pitchFamily="49" charset="0"/>
              <a:buChar char="o"/>
            </a:pPr>
            <a:r>
              <a:rPr lang="en-US" sz="1600">
                <a:latin typeface="+mj-lt"/>
              </a:rPr>
              <a:t>Power and Communication Failure</a:t>
            </a:r>
          </a:p>
          <a:p>
            <a:pPr marL="641341" lvl="1" indent="-285750">
              <a:buFont typeface="Courier New" panose="02070309020205020404" pitchFamily="49" charset="0"/>
              <a:buChar char="o"/>
            </a:pPr>
            <a:r>
              <a:rPr lang="en-US" sz="1600">
                <a:latin typeface="+mj-lt"/>
              </a:rPr>
              <a:t>Damage to Rivers and Streams, reduced water quality</a:t>
            </a:r>
          </a:p>
          <a:p>
            <a:pPr marL="641341" lvl="1" indent="-285750">
              <a:buFont typeface="Courier New" panose="02070309020205020404" pitchFamily="49" charset="0"/>
              <a:buChar char="o"/>
            </a:pPr>
            <a:r>
              <a:rPr lang="en-US" sz="1600">
                <a:latin typeface="+mj-lt"/>
              </a:rPr>
              <a:t>Erosion and Deposition</a:t>
            </a:r>
          </a:p>
          <a:p>
            <a:pPr marL="641341" lvl="1" indent="-285750">
              <a:buFont typeface="Courier New" panose="02070309020205020404" pitchFamily="49" charset="0"/>
              <a:buChar char="o"/>
            </a:pPr>
            <a:r>
              <a:rPr lang="en-US" sz="1600">
                <a:latin typeface="+mj-lt"/>
              </a:rPr>
              <a:t>Flooding</a:t>
            </a:r>
          </a:p>
        </p:txBody>
      </p:sp>
      <p:pic>
        <p:nvPicPr>
          <p:cNvPr id="5" name="Picture 4" descr="Map&#10;&#10;Description automatically generated">
            <a:extLst>
              <a:ext uri="{FF2B5EF4-FFF2-40B4-BE49-F238E27FC236}">
                <a16:creationId xmlns:a16="http://schemas.microsoft.com/office/drawing/2014/main" id="{0E11B8C8-0733-0234-60E6-AA5454266668}"/>
              </a:ext>
            </a:extLst>
          </p:cNvPr>
          <p:cNvPicPr>
            <a:picLocks noChangeAspect="1"/>
          </p:cNvPicPr>
          <p:nvPr/>
        </p:nvPicPr>
        <p:blipFill rotWithShape="1">
          <a:blip r:embed="rId3">
            <a:extLst>
              <a:ext uri="{28A0092B-C50C-407E-A947-70E740481C1C}">
                <a14:useLocalDpi xmlns:a14="http://schemas.microsoft.com/office/drawing/2010/main" val="0"/>
              </a:ext>
            </a:extLst>
          </a:blip>
          <a:srcRect l="5947" t="12295" r="6211" b="4742"/>
          <a:stretch/>
        </p:blipFill>
        <p:spPr>
          <a:xfrm>
            <a:off x="28432" y="1018370"/>
            <a:ext cx="7356792" cy="5369078"/>
          </a:xfrm>
          <a:prstGeom prst="rect">
            <a:avLst/>
          </a:prstGeom>
        </p:spPr>
      </p:pic>
    </p:spTree>
    <p:extLst>
      <p:ext uri="{BB962C8B-B14F-4D97-AF65-F5344CB8AC3E}">
        <p14:creationId xmlns:p14="http://schemas.microsoft.com/office/powerpoint/2010/main" val="527597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9913E0-79BA-445C-9433-FCD3EDEDBFCC}"/>
              </a:ext>
            </a:extLst>
          </p:cNvPr>
          <p:cNvSpPr>
            <a:spLocks noGrp="1"/>
          </p:cNvSpPr>
          <p:nvPr>
            <p:ph type="title"/>
          </p:nvPr>
        </p:nvSpPr>
        <p:spPr/>
        <p:txBody>
          <a:bodyPr/>
          <a:lstStyle/>
          <a:p>
            <a:r>
              <a:rPr lang="en-GB"/>
              <a:t>Introductions</a:t>
            </a:r>
            <a:endParaRPr lang="en-US"/>
          </a:p>
        </p:txBody>
      </p:sp>
      <p:sp>
        <p:nvSpPr>
          <p:cNvPr id="9" name="Slide Number Placeholder 8">
            <a:extLst>
              <a:ext uri="{FF2B5EF4-FFF2-40B4-BE49-F238E27FC236}">
                <a16:creationId xmlns:a16="http://schemas.microsoft.com/office/drawing/2014/main" id="{BAB5AE00-1D6A-446A-920C-37C48D15C97A}"/>
              </a:ext>
            </a:extLst>
          </p:cNvPr>
          <p:cNvSpPr>
            <a:spLocks noGrp="1"/>
          </p:cNvSpPr>
          <p:nvPr>
            <p:ph type="sldNum" sz="quarter" idx="4"/>
          </p:nvPr>
        </p:nvSpPr>
        <p:spPr/>
        <p:txBody>
          <a:bodyPr/>
          <a:lstStyle/>
          <a:p>
            <a:fld id="{EEB2E137-973A-46DC-BB4E-688C661ACB66}" type="slidenum">
              <a:rPr lang="en-US" smtClean="0"/>
              <a:pPr/>
              <a:t>4</a:t>
            </a:fld>
            <a:endParaRPr lang="en-US"/>
          </a:p>
        </p:txBody>
      </p:sp>
      <p:pic>
        <p:nvPicPr>
          <p:cNvPr id="4" name="Picture 3" descr="A picture containing diagram&#10;&#10;Description automatically generated">
            <a:extLst>
              <a:ext uri="{FF2B5EF4-FFF2-40B4-BE49-F238E27FC236}">
                <a16:creationId xmlns:a16="http://schemas.microsoft.com/office/drawing/2014/main" id="{9B0729CD-3A62-449C-894C-4D6DDC9EA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957518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9FCD42-5707-FD7A-1A02-5AD2BABC7708}"/>
              </a:ext>
            </a:extLst>
          </p:cNvPr>
          <p:cNvSpPr>
            <a:spLocks noGrp="1"/>
          </p:cNvSpPr>
          <p:nvPr>
            <p:ph type="sldNum" sz="quarter" idx="11"/>
          </p:nvPr>
        </p:nvSpPr>
        <p:spPr/>
        <p:txBody>
          <a:bodyPr/>
          <a:lstStyle/>
          <a:p>
            <a:fld id="{EEB2E137-973A-46DC-BB4E-688C661ACB66}" type="slidenum">
              <a:rPr lang="en-US" smtClean="0"/>
              <a:pPr/>
              <a:t>40</a:t>
            </a:fld>
            <a:endParaRPr lang="en-US"/>
          </a:p>
        </p:txBody>
      </p:sp>
      <p:pic>
        <p:nvPicPr>
          <p:cNvPr id="5" name="Picture 4">
            <a:extLst>
              <a:ext uri="{FF2B5EF4-FFF2-40B4-BE49-F238E27FC236}">
                <a16:creationId xmlns:a16="http://schemas.microsoft.com/office/drawing/2014/main" id="{8B54B4A9-F43C-3C0C-E396-0939108F35FA}"/>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447469" y="3253911"/>
            <a:ext cx="1219200" cy="510126"/>
          </a:xfrm>
          <a:prstGeom prst="rect">
            <a:avLst/>
          </a:prstGeom>
        </p:spPr>
      </p:pic>
      <p:pic>
        <p:nvPicPr>
          <p:cNvPr id="7" name="Picture 6">
            <a:extLst>
              <a:ext uri="{FF2B5EF4-FFF2-40B4-BE49-F238E27FC236}">
                <a16:creationId xmlns:a16="http://schemas.microsoft.com/office/drawing/2014/main" id="{D43A313A-A314-F92C-B5D7-58F6048490A0}"/>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253661" y="1245691"/>
            <a:ext cx="1606816" cy="1723732"/>
          </a:xfrm>
          <a:prstGeom prst="rect">
            <a:avLst/>
          </a:prstGeom>
        </p:spPr>
      </p:pic>
      <p:sp>
        <p:nvSpPr>
          <p:cNvPr id="8" name="Rectangle 7">
            <a:extLst>
              <a:ext uri="{FF2B5EF4-FFF2-40B4-BE49-F238E27FC236}">
                <a16:creationId xmlns:a16="http://schemas.microsoft.com/office/drawing/2014/main" id="{AEDC4AB9-B649-FFAD-3603-72FDB779A24F}"/>
              </a:ext>
            </a:extLst>
          </p:cNvPr>
          <p:cNvSpPr/>
          <p:nvPr>
            <p:custDataLst>
              <p:tags r:id="rId4"/>
            </p:custDataLst>
          </p:nvPr>
        </p:nvSpPr>
        <p:spPr>
          <a:xfrm>
            <a:off x="429348" y="3886524"/>
            <a:ext cx="3859481"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5B5B5B"/>
                </a:solidFill>
              </a:rPr>
              <a:t>What do you think the significance of landslide is for your jurisdiction?</a:t>
            </a:r>
          </a:p>
        </p:txBody>
      </p:sp>
      <p:sp>
        <p:nvSpPr>
          <p:cNvPr id="9" name="Rectangle 8">
            <a:extLst>
              <a:ext uri="{FF2B5EF4-FFF2-40B4-BE49-F238E27FC236}">
                <a16:creationId xmlns:a16="http://schemas.microsoft.com/office/drawing/2014/main" id="{E37B16A2-0164-114C-0F08-B189FA3029CB}"/>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1957BE2A-4AE5-344F-3768-7F084D47A4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graphicFrame>
        <p:nvGraphicFramePr>
          <p:cNvPr id="12" name="Table 11">
            <a:extLst>
              <a:ext uri="{FF2B5EF4-FFF2-40B4-BE49-F238E27FC236}">
                <a16:creationId xmlns:a16="http://schemas.microsoft.com/office/drawing/2014/main" id="{50C4793F-2DEF-62E1-8911-84227D47D526}"/>
              </a:ext>
            </a:extLst>
          </p:cNvPr>
          <p:cNvGraphicFramePr>
            <a:graphicFrameLocks noGrp="1"/>
          </p:cNvGraphicFramePr>
          <p:nvPr>
            <p:extLst>
              <p:ext uri="{D42A27DB-BD31-4B8C-83A1-F6EECF244321}">
                <p14:modId xmlns:p14="http://schemas.microsoft.com/office/powerpoint/2010/main" val="106875924"/>
              </p:ext>
            </p:extLst>
          </p:nvPr>
        </p:nvGraphicFramePr>
        <p:xfrm>
          <a:off x="4288829" y="1414593"/>
          <a:ext cx="7221299" cy="4696556"/>
        </p:xfrm>
        <a:graphic>
          <a:graphicData uri="http://schemas.openxmlformats.org/drawingml/2006/table">
            <a:tbl>
              <a:tblPr firstRow="1" firstCol="1" bandRow="1">
                <a:tableStyleId>{5C22544A-7EE6-4342-B048-85BDC9FD1C3A}</a:tableStyleId>
              </a:tblPr>
              <a:tblGrid>
                <a:gridCol w="2266636">
                  <a:extLst>
                    <a:ext uri="{9D8B030D-6E8A-4147-A177-3AD203B41FA5}">
                      <a16:colId xmlns:a16="http://schemas.microsoft.com/office/drawing/2014/main" val="1959171010"/>
                    </a:ext>
                  </a:extLst>
                </a:gridCol>
                <a:gridCol w="1209831">
                  <a:extLst>
                    <a:ext uri="{9D8B030D-6E8A-4147-A177-3AD203B41FA5}">
                      <a16:colId xmlns:a16="http://schemas.microsoft.com/office/drawing/2014/main" val="659285947"/>
                    </a:ext>
                  </a:extLst>
                </a:gridCol>
                <a:gridCol w="1239487">
                  <a:extLst>
                    <a:ext uri="{9D8B030D-6E8A-4147-A177-3AD203B41FA5}">
                      <a16:colId xmlns:a16="http://schemas.microsoft.com/office/drawing/2014/main" val="3106274049"/>
                    </a:ext>
                  </a:extLst>
                </a:gridCol>
                <a:gridCol w="1252672">
                  <a:extLst>
                    <a:ext uri="{9D8B030D-6E8A-4147-A177-3AD203B41FA5}">
                      <a16:colId xmlns:a16="http://schemas.microsoft.com/office/drawing/2014/main" val="314714336"/>
                    </a:ext>
                  </a:extLst>
                </a:gridCol>
                <a:gridCol w="1252673">
                  <a:extLst>
                    <a:ext uri="{9D8B030D-6E8A-4147-A177-3AD203B41FA5}">
                      <a16:colId xmlns:a16="http://schemas.microsoft.com/office/drawing/2014/main" val="1917798221"/>
                    </a:ext>
                  </a:extLst>
                </a:gridCol>
              </a:tblGrid>
              <a:tr h="431116">
                <a:tc>
                  <a:txBody>
                    <a:bodyPr/>
                    <a:lstStyle/>
                    <a:p>
                      <a:pPr marL="0" marR="0" algn="ctr">
                        <a:lnSpc>
                          <a:spcPct val="110000"/>
                        </a:lnSpc>
                        <a:spcBef>
                          <a:spcPts val="0"/>
                        </a:spcBef>
                        <a:spcAft>
                          <a:spcPts val="0"/>
                        </a:spcAft>
                      </a:pPr>
                      <a:r>
                        <a:rPr lang="en-US" sz="1400" kern="1200">
                          <a:effectLst/>
                        </a:rPr>
                        <a:t>Jurisdiction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Geographic </a:t>
                      </a:r>
                    </a:p>
                    <a:p>
                      <a:pPr marL="0" marR="0" algn="ctr">
                        <a:lnSpc>
                          <a:spcPct val="110000"/>
                        </a:lnSpc>
                        <a:spcBef>
                          <a:spcPts val="0"/>
                        </a:spcBef>
                        <a:spcAft>
                          <a:spcPts val="0"/>
                        </a:spcAft>
                      </a:pPr>
                      <a:r>
                        <a:rPr lang="en-US" sz="1400" kern="1200">
                          <a:effectLst/>
                        </a:rPr>
                        <a:t>Extent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b="1" kern="1200">
                          <a:solidFill>
                            <a:schemeClr val="lt1"/>
                          </a:solidFill>
                          <a:effectLst/>
                          <a:latin typeface="+mn-lt"/>
                          <a:ea typeface="+mn-ea"/>
                          <a:cs typeface="+mn-cs"/>
                        </a:rPr>
                        <a:t>Probability of Future Occurrence</a:t>
                      </a:r>
                      <a:endParaRPr lang="en-US" sz="1400" b="1" kern="1200">
                        <a:solidFill>
                          <a:schemeClr val="lt1"/>
                        </a:solidFill>
                        <a:effectLst/>
                        <a:latin typeface="+mn-lt"/>
                        <a:ea typeface="SimSun" panose="02010600030101010101" pitchFamily="2" charset="-122"/>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Potential Magnitude/ Severity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Overall Significance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280530025"/>
                  </a:ext>
                </a:extLst>
              </a:tr>
              <a:tr h="226903">
                <a:tc>
                  <a:txBody>
                    <a:bodyPr/>
                    <a:lstStyle/>
                    <a:p>
                      <a:pPr marL="0" marR="0" algn="ctr">
                        <a:lnSpc>
                          <a:spcPct val="110000"/>
                        </a:lnSpc>
                        <a:spcBef>
                          <a:spcPts val="0"/>
                        </a:spcBef>
                        <a:spcAft>
                          <a:spcPts val="0"/>
                        </a:spcAft>
                      </a:pPr>
                      <a:r>
                        <a:rPr lang="en-US" sz="1400" b="1" kern="1200">
                          <a:effectLst/>
                        </a:rPr>
                        <a:t>Central Region</a:t>
                      </a:r>
                      <a:endParaRPr lang="en-US" sz="1400" b="1">
                        <a:effectLst/>
                        <a:latin typeface="Calibri"/>
                        <a:ea typeface="Calibri" panose="020F0502020204030204" pitchFamily="34" charset="0"/>
                        <a:cs typeface="Times New Roman"/>
                      </a:endParaRPr>
                    </a:p>
                  </a:txBody>
                  <a:tcPr marL="68580" marR="68580" marT="9525" marB="0" anchor="ctr"/>
                </a:tc>
                <a:tc>
                  <a:txBody>
                    <a:bodyPr/>
                    <a:lstStyle/>
                    <a:p>
                      <a:pPr marL="0" marR="0" algn="ctr">
                        <a:lnSpc>
                          <a:spcPct val="110000"/>
                        </a:lnSpc>
                        <a:spcBef>
                          <a:spcPts val="0"/>
                        </a:spcBef>
                        <a:spcAft>
                          <a:spcPts val="0"/>
                        </a:spcAft>
                      </a:pPr>
                      <a:r>
                        <a:rPr lang="en-US" sz="1400" b="0" kern="1200">
                          <a:effectLst/>
                        </a:rPr>
                        <a:t>Limited</a:t>
                      </a:r>
                      <a:endParaRPr lang="en-US" sz="1400" b="0">
                        <a:effectLst/>
                        <a:latin typeface="Calibri"/>
                        <a:ea typeface="Calibri" panose="020F0502020204030204" pitchFamily="34" charset="0"/>
                        <a:cs typeface="Times New Roman"/>
                      </a:endParaRPr>
                    </a:p>
                  </a:txBody>
                  <a:tcPr marL="68580" marR="68580" marT="9525" marB="0" anchor="ctr"/>
                </a:tc>
                <a:tc>
                  <a:txBody>
                    <a:bodyPr/>
                    <a:lstStyle/>
                    <a:p>
                      <a:pPr marL="0" marR="0" algn="ctr">
                        <a:lnSpc>
                          <a:spcPct val="110000"/>
                        </a:lnSpc>
                        <a:spcBef>
                          <a:spcPts val="0"/>
                        </a:spcBef>
                        <a:spcAft>
                          <a:spcPts val="0"/>
                        </a:spcAft>
                      </a:pPr>
                      <a:r>
                        <a:rPr lang="en-US" sz="1400" b="0" kern="1200">
                          <a:effectLst/>
                          <a:latin typeface="+mn-lt"/>
                        </a:rPr>
                        <a:t>Unlikely</a:t>
                      </a:r>
                      <a:endParaRPr lang="en-US" sz="1400" b="0">
                        <a:effectLst/>
                        <a:latin typeface="+mn-lt"/>
                        <a:ea typeface="Calibri" panose="020F0502020204030204" pitchFamily="34" charset="0"/>
                        <a:cs typeface="Times New Roman"/>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a:ea typeface="Calibri" panose="020F0502020204030204" pitchFamily="34" charset="0"/>
                        <a:cs typeface="Times New Roman"/>
                      </a:endParaRPr>
                    </a:p>
                  </a:txBody>
                  <a:tcPr marL="68580" marR="68580" marT="9525" marB="0" anchor="ctr"/>
                </a:tc>
                <a:tc>
                  <a:txBody>
                    <a:bodyPr/>
                    <a:lstStyle/>
                    <a:p>
                      <a:pPr marL="0" marR="0" algn="ctr">
                        <a:lnSpc>
                          <a:spcPct val="110000"/>
                        </a:lnSpc>
                        <a:spcBef>
                          <a:spcPts val="0"/>
                        </a:spcBef>
                        <a:spcAft>
                          <a:spcPts val="0"/>
                        </a:spcAft>
                      </a:pPr>
                      <a:r>
                        <a:rPr lang="en-US" sz="1400" b="0" kern="1200">
                          <a:effectLst/>
                        </a:rPr>
                        <a:t>Low</a:t>
                      </a:r>
                      <a:endParaRPr lang="en-US" sz="1400" b="0">
                        <a:effectLst/>
                        <a:latin typeface="Calibri"/>
                        <a:ea typeface="Calibri" panose="020F0502020204030204" pitchFamily="34" charset="0"/>
                        <a:cs typeface="Times New Roman"/>
                      </a:endParaRPr>
                    </a:p>
                  </a:txBody>
                  <a:tcPr marL="68580" marR="68580" marT="9525" marB="0" anchor="ctr"/>
                </a:tc>
                <a:extLst>
                  <a:ext uri="{0D108BD9-81ED-4DB2-BD59-A6C34878D82A}">
                    <a16:rowId xmlns:a16="http://schemas.microsoft.com/office/drawing/2014/main" val="418321886"/>
                  </a:ext>
                </a:extLst>
              </a:tr>
              <a:tr h="226903">
                <a:tc>
                  <a:txBody>
                    <a:bodyPr/>
                    <a:lstStyle/>
                    <a:p>
                      <a:pPr marL="0" marR="0" algn="ctr">
                        <a:lnSpc>
                          <a:spcPct val="110000"/>
                        </a:lnSpc>
                        <a:spcBef>
                          <a:spcPts val="0"/>
                        </a:spcBef>
                        <a:spcAft>
                          <a:spcPts val="0"/>
                        </a:spcAft>
                      </a:pPr>
                      <a:r>
                        <a:rPr lang="en-US" sz="1400" kern="1200">
                          <a:effectLst/>
                        </a:rPr>
                        <a:t>Blackfeet Tribe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986115856"/>
                  </a:ext>
                </a:extLst>
              </a:tr>
              <a:tr h="226903">
                <a:tc>
                  <a:txBody>
                    <a:bodyPr/>
                    <a:lstStyle/>
                    <a:p>
                      <a:pPr marL="0" marR="0" algn="ctr">
                        <a:lnSpc>
                          <a:spcPct val="110000"/>
                        </a:lnSpc>
                        <a:spcBef>
                          <a:spcPts val="0"/>
                        </a:spcBef>
                        <a:spcAft>
                          <a:spcPts val="0"/>
                        </a:spcAft>
                      </a:pPr>
                      <a:r>
                        <a:rPr lang="en-US" sz="1400" kern="1200">
                          <a:effectLst/>
                        </a:rPr>
                        <a:t>Blaine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798962665"/>
                  </a:ext>
                </a:extLst>
              </a:tr>
              <a:tr h="226903">
                <a:tc>
                  <a:txBody>
                    <a:bodyPr/>
                    <a:lstStyle/>
                    <a:p>
                      <a:pPr marL="0" marR="0" algn="ctr">
                        <a:lnSpc>
                          <a:spcPct val="110000"/>
                        </a:lnSpc>
                        <a:spcBef>
                          <a:spcPts val="0"/>
                        </a:spcBef>
                        <a:spcAft>
                          <a:spcPts val="0"/>
                        </a:spcAft>
                      </a:pPr>
                      <a:r>
                        <a:rPr lang="en-US" sz="1400" kern="1200">
                          <a:effectLst/>
                        </a:rPr>
                        <a:t>Cascade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61645646"/>
                  </a:ext>
                </a:extLst>
              </a:tr>
              <a:tr h="226903">
                <a:tc>
                  <a:txBody>
                    <a:bodyPr/>
                    <a:lstStyle/>
                    <a:p>
                      <a:pPr marL="0" marR="0" algn="ctr">
                        <a:lnSpc>
                          <a:spcPct val="110000"/>
                        </a:lnSpc>
                        <a:spcBef>
                          <a:spcPts val="0"/>
                        </a:spcBef>
                        <a:spcAft>
                          <a:spcPts val="0"/>
                        </a:spcAft>
                      </a:pPr>
                      <a:r>
                        <a:rPr lang="en-US" sz="1400" kern="1200">
                          <a:effectLst/>
                        </a:rPr>
                        <a:t>Chouteau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291395695"/>
                  </a:ext>
                </a:extLst>
              </a:tr>
              <a:tr h="226903">
                <a:tc>
                  <a:txBody>
                    <a:bodyPr/>
                    <a:lstStyle/>
                    <a:p>
                      <a:pPr marL="0" marR="0" algn="ctr">
                        <a:lnSpc>
                          <a:spcPct val="110000"/>
                        </a:lnSpc>
                        <a:spcBef>
                          <a:spcPts val="0"/>
                        </a:spcBef>
                        <a:spcAft>
                          <a:spcPts val="0"/>
                        </a:spcAft>
                      </a:pPr>
                      <a:r>
                        <a:rPr lang="en-US" sz="1400" kern="1200">
                          <a:effectLst/>
                        </a:rPr>
                        <a:t>Fergus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latin typeface="+mn-lt"/>
                        </a:rPr>
                        <a:t>Likely</a:t>
                      </a:r>
                      <a:endParaRPr lang="en-US" sz="1400">
                        <a:effectLst/>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147660649"/>
                  </a:ext>
                </a:extLst>
              </a:tr>
              <a:tr h="259636">
                <a:tc>
                  <a:txBody>
                    <a:bodyPr/>
                    <a:lstStyle/>
                    <a:p>
                      <a:pPr marL="0" marR="0" algn="ctr">
                        <a:lnSpc>
                          <a:spcPct val="110000"/>
                        </a:lnSpc>
                        <a:spcBef>
                          <a:spcPts val="0"/>
                        </a:spcBef>
                        <a:spcAft>
                          <a:spcPts val="0"/>
                        </a:spcAft>
                      </a:pPr>
                      <a:r>
                        <a:rPr lang="en-US" sz="1400" kern="1200">
                          <a:effectLst/>
                        </a:rPr>
                        <a:t>Fort Belknap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1400" kern="1200">
                          <a:effectLst/>
                          <a:latin typeface="+mn-lt"/>
                        </a:rPr>
                        <a:t>Unlikely</a:t>
                      </a:r>
                      <a:endParaRPr lang="en-US" sz="1400">
                        <a:effectLst/>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lang="en-US" sz="1400" kern="1200">
                          <a:effectLst/>
                        </a:rPr>
                        <a:t>Negligible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6553272"/>
                  </a:ext>
                </a:extLst>
              </a:tr>
              <a:tr h="226903">
                <a:tc>
                  <a:txBody>
                    <a:bodyPr/>
                    <a:lstStyle/>
                    <a:p>
                      <a:pPr marL="0" marR="0" algn="ctr">
                        <a:lnSpc>
                          <a:spcPct val="110000"/>
                        </a:lnSpc>
                        <a:spcBef>
                          <a:spcPts val="0"/>
                        </a:spcBef>
                        <a:spcAft>
                          <a:spcPts val="0"/>
                        </a:spcAft>
                      </a:pPr>
                      <a:r>
                        <a:rPr lang="en-US" sz="1400" kern="1200">
                          <a:effectLst/>
                        </a:rPr>
                        <a:t>Glacier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latin typeface="+mn-lt"/>
                          <a:ea typeface="Calibri" panose="020F0502020204030204" pitchFamily="34" charset="0"/>
                          <a:cs typeface="Times New Roman"/>
                        </a:rPr>
                        <a:t>Likely</a:t>
                      </a:r>
                      <a:endParaRPr lang="en-US" sz="1400">
                        <a:effectLst/>
                        <a:latin typeface="+mn-lt"/>
                        <a:ea typeface="Calibri" panose="020F0502020204030204" pitchFamily="34" charset="0"/>
                        <a:cs typeface="Times New Roman"/>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Medium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765348679"/>
                  </a:ext>
                </a:extLst>
              </a:tr>
              <a:tr h="226903">
                <a:tc>
                  <a:txBody>
                    <a:bodyPr/>
                    <a:lstStyle/>
                    <a:p>
                      <a:pPr marL="0" marR="0" algn="ctr">
                        <a:lnSpc>
                          <a:spcPct val="110000"/>
                        </a:lnSpc>
                        <a:spcBef>
                          <a:spcPts val="0"/>
                        </a:spcBef>
                        <a:spcAft>
                          <a:spcPts val="0"/>
                        </a:spcAft>
                      </a:pPr>
                      <a:r>
                        <a:rPr lang="en-US" sz="1400" kern="1200">
                          <a:effectLst/>
                        </a:rPr>
                        <a:t>Hill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828062471"/>
                  </a:ext>
                </a:extLst>
              </a:tr>
              <a:tr h="226903">
                <a:tc>
                  <a:txBody>
                    <a:bodyPr/>
                    <a:lstStyle/>
                    <a:p>
                      <a:pPr marL="0" marR="0" algn="ctr">
                        <a:lnSpc>
                          <a:spcPct val="110000"/>
                        </a:lnSpc>
                        <a:spcBef>
                          <a:spcPts val="0"/>
                        </a:spcBef>
                        <a:spcAft>
                          <a:spcPts val="0"/>
                        </a:spcAft>
                      </a:pPr>
                      <a:r>
                        <a:rPr lang="en-US" sz="1400" kern="1200">
                          <a:effectLst/>
                        </a:rPr>
                        <a:t>Judith Basin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770200447"/>
                  </a:ext>
                </a:extLst>
              </a:tr>
              <a:tr h="226903">
                <a:tc>
                  <a:txBody>
                    <a:bodyPr/>
                    <a:lstStyle/>
                    <a:p>
                      <a:pPr marL="0" marR="0" algn="ctr">
                        <a:lnSpc>
                          <a:spcPct val="110000"/>
                        </a:lnSpc>
                        <a:spcBef>
                          <a:spcPts val="0"/>
                        </a:spcBef>
                        <a:spcAft>
                          <a:spcPts val="0"/>
                        </a:spcAft>
                      </a:pPr>
                      <a:r>
                        <a:rPr lang="en-US" sz="1400" kern="1200">
                          <a:effectLst/>
                        </a:rPr>
                        <a:t>Liberty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41785293"/>
                  </a:ext>
                </a:extLst>
              </a:tr>
              <a:tr h="226903">
                <a:tc>
                  <a:txBody>
                    <a:bodyPr/>
                    <a:lstStyle/>
                    <a:p>
                      <a:pPr marL="0" marR="0" algn="ctr">
                        <a:lnSpc>
                          <a:spcPct val="110000"/>
                        </a:lnSpc>
                        <a:spcBef>
                          <a:spcPts val="0"/>
                        </a:spcBef>
                        <a:spcAft>
                          <a:spcPts val="0"/>
                        </a:spcAft>
                      </a:pPr>
                      <a:r>
                        <a:rPr lang="en-US" sz="1400" kern="1200">
                          <a:effectLst/>
                        </a:rPr>
                        <a:t>Petroleum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184045404"/>
                  </a:ext>
                </a:extLst>
              </a:tr>
              <a:tr h="226903">
                <a:tc>
                  <a:txBody>
                    <a:bodyPr/>
                    <a:lstStyle/>
                    <a:p>
                      <a:pPr marL="0" marR="0" algn="ctr">
                        <a:lnSpc>
                          <a:spcPct val="110000"/>
                        </a:lnSpc>
                        <a:spcBef>
                          <a:spcPts val="0"/>
                        </a:spcBef>
                        <a:spcAft>
                          <a:spcPts val="0"/>
                        </a:spcAft>
                      </a:pPr>
                      <a:r>
                        <a:rPr lang="en-US" sz="1400" kern="1200">
                          <a:effectLst/>
                        </a:rPr>
                        <a:t>Phillips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909734958"/>
                  </a:ext>
                </a:extLst>
              </a:tr>
              <a:tr h="226903">
                <a:tc>
                  <a:txBody>
                    <a:bodyPr/>
                    <a:lstStyle/>
                    <a:p>
                      <a:pPr marL="0" marR="0" algn="ctr">
                        <a:lnSpc>
                          <a:spcPct val="110000"/>
                        </a:lnSpc>
                        <a:spcBef>
                          <a:spcPts val="0"/>
                        </a:spcBef>
                        <a:spcAft>
                          <a:spcPts val="0"/>
                        </a:spcAft>
                      </a:pPr>
                      <a:r>
                        <a:rPr lang="en-US" sz="1400" kern="1200">
                          <a:effectLst/>
                        </a:rPr>
                        <a:t>Pondera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500627997"/>
                  </a:ext>
                </a:extLst>
              </a:tr>
              <a:tr h="270296">
                <a:tc>
                  <a:txBody>
                    <a:bodyPr/>
                    <a:lstStyle/>
                    <a:p>
                      <a:pPr marL="0" marR="0" algn="ctr">
                        <a:lnSpc>
                          <a:spcPct val="110000"/>
                        </a:lnSpc>
                        <a:spcBef>
                          <a:spcPts val="0"/>
                        </a:spcBef>
                        <a:spcAft>
                          <a:spcPts val="0"/>
                        </a:spcAft>
                      </a:pPr>
                      <a:r>
                        <a:rPr lang="en-US" sz="1400" kern="1200">
                          <a:effectLst/>
                        </a:rPr>
                        <a:t>Rocky Boy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kumimoji="0" lang="en-US" sz="1400" b="0" i="0" u="none" strike="noStrike" kern="1200" cap="none" spc="0" normalizeH="0" baseline="0" noProof="0">
                          <a:ln>
                            <a:noFill/>
                          </a:ln>
                          <a:solidFill>
                            <a:srgbClr val="233845"/>
                          </a:solidFill>
                          <a:effectLst/>
                          <a:uLnTx/>
                          <a:uFillTx/>
                          <a:latin typeface="Segoe UI"/>
                          <a:ea typeface="+mn-ea"/>
                          <a:cs typeface="+mn-cs"/>
                        </a:rPr>
                        <a:t>Negligible</a:t>
                      </a:r>
                      <a:r>
                        <a:rPr lang="en-US" sz="1400" b="0" i="0" u="none" strike="noStrike" kern="1200" cap="none" spc="0" normalizeH="0" baseline="0" noProof="0">
                          <a:ln>
                            <a:noFill/>
                          </a:ln>
                          <a:solidFill>
                            <a:srgbClr val="233845"/>
                          </a:solidFill>
                          <a:effectLst/>
                          <a:uLnTx/>
                          <a:uFillTx/>
                          <a:latin typeface="Segoe UI"/>
                          <a:ea typeface="+mn-ea"/>
                          <a:cs typeface="+mn-cs"/>
                        </a:rPr>
                        <a:t> </a:t>
                      </a:r>
                      <a:endParaRPr kumimoji="0" lang="en-US" sz="1400" b="0" i="0" u="none" strike="noStrike" kern="1200" cap="none" spc="0" normalizeH="0" baseline="0" noProof="0">
                        <a:ln>
                          <a:noFill/>
                        </a:ln>
                        <a:solidFill>
                          <a:srgbClr val="233845"/>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97695644"/>
                  </a:ext>
                </a:extLst>
              </a:tr>
              <a:tr h="226903">
                <a:tc>
                  <a:txBody>
                    <a:bodyPr/>
                    <a:lstStyle/>
                    <a:p>
                      <a:pPr marL="0" marR="0" algn="ctr">
                        <a:lnSpc>
                          <a:spcPct val="110000"/>
                        </a:lnSpc>
                        <a:spcBef>
                          <a:spcPts val="0"/>
                        </a:spcBef>
                        <a:spcAft>
                          <a:spcPts val="0"/>
                        </a:spcAft>
                      </a:pPr>
                      <a:r>
                        <a:rPr lang="en-US" sz="1400" kern="1200">
                          <a:effectLst/>
                        </a:rPr>
                        <a:t>Teton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Negligible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318739816"/>
                  </a:ext>
                </a:extLst>
              </a:tr>
              <a:tr h="226903">
                <a:tc>
                  <a:txBody>
                    <a:bodyPr/>
                    <a:lstStyle/>
                    <a:p>
                      <a:pPr marL="0" marR="0" algn="ctr">
                        <a:lnSpc>
                          <a:spcPct val="110000"/>
                        </a:lnSpc>
                        <a:spcBef>
                          <a:spcPts val="0"/>
                        </a:spcBef>
                        <a:spcAft>
                          <a:spcPts val="0"/>
                        </a:spcAft>
                      </a:pPr>
                      <a:r>
                        <a:rPr lang="en-US" sz="1400" kern="1200">
                          <a:effectLst/>
                        </a:rPr>
                        <a:t>Toole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Limited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3845"/>
                          </a:solidFill>
                          <a:effectLst/>
                          <a:uLnTx/>
                          <a:uFillTx/>
                          <a:latin typeface="+mn-lt"/>
                          <a:ea typeface="+mn-ea"/>
                          <a:cs typeface="+mn-cs"/>
                        </a:rPr>
                        <a:t>Unlikely</a:t>
                      </a:r>
                      <a:endParaRPr kumimoji="0" lang="en-US" sz="1400" b="0" i="0" u="none" strike="noStrike" kern="1200" cap="none" spc="0" normalizeH="0" baseline="0" noProof="0">
                        <a:ln>
                          <a:noFill/>
                        </a:ln>
                        <a:solidFill>
                          <a:srgbClr val="233845"/>
                        </a:solidFill>
                        <a:effectLst/>
                        <a:uLnTx/>
                        <a:uFillTx/>
                        <a:latin typeface="+mn-lt"/>
                        <a:ea typeface="Calibri" panose="020F0502020204030204" pitchFamily="34" charset="0"/>
                        <a:cs typeface="Times New Roman" panose="02020603050405020304" pitchFamily="18" charset="0"/>
                      </a:endParaRPr>
                    </a:p>
                  </a:txBody>
                  <a:tcPr marL="68580" marR="68580" marT="9525" marB="0" anchor="ctr"/>
                </a:tc>
                <a:tc>
                  <a:txBody>
                    <a:bodyPr/>
                    <a:lstStyle/>
                    <a:p>
                      <a:pPr marL="0" marR="0" lvl="0" indent="0" algn="ctr" rtl="0" eaLnBrk="1" fontAlgn="auto" latinLnBrk="0" hangingPunct="1">
                        <a:lnSpc>
                          <a:spcPct val="110000"/>
                        </a:lnSpc>
                        <a:spcBef>
                          <a:spcPts val="0"/>
                        </a:spcBef>
                        <a:spcAft>
                          <a:spcPts val="0"/>
                        </a:spcAft>
                        <a:buClrTx/>
                        <a:buSzTx/>
                        <a:buFontTx/>
                        <a:buNone/>
                      </a:pPr>
                      <a:r>
                        <a:rPr lang="en-US" sz="1400" kern="1200">
                          <a:effectLst/>
                        </a:rPr>
                        <a:t>Negligible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Low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078048625"/>
                  </a:ext>
                </a:extLst>
              </a:tr>
            </a:tbl>
          </a:graphicData>
        </a:graphic>
      </p:graphicFrame>
      <p:sp>
        <p:nvSpPr>
          <p:cNvPr id="13" name="Text Placeholder 2">
            <a:extLst>
              <a:ext uri="{FF2B5EF4-FFF2-40B4-BE49-F238E27FC236}">
                <a16:creationId xmlns:a16="http://schemas.microsoft.com/office/drawing/2014/main" id="{E5C8DFBB-4FA7-5BC8-5FAD-D0595917826E}"/>
              </a:ext>
            </a:extLst>
          </p:cNvPr>
          <p:cNvSpPr txBox="1">
            <a:spLocks/>
          </p:cNvSpPr>
          <p:nvPr/>
        </p:nvSpPr>
        <p:spPr>
          <a:xfrm>
            <a:off x="623393" y="295938"/>
            <a:ext cx="10945216" cy="610255"/>
          </a:xfrm>
          <a:prstGeom prst="rect">
            <a:avLst/>
          </a:prstGeom>
        </p:spPr>
        <p:txBody>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Segoe UI"/>
              </a:rPr>
              <a:t>Landslide Risk Summary</a:t>
            </a:r>
            <a:endParaRPr lang="en-US" b="1"/>
          </a:p>
        </p:txBody>
      </p:sp>
    </p:spTree>
    <p:custDataLst>
      <p:tags r:id="rId1"/>
    </p:custDataLst>
    <p:extLst>
      <p:ext uri="{BB962C8B-B14F-4D97-AF65-F5344CB8AC3E}">
        <p14:creationId xmlns:p14="http://schemas.microsoft.com/office/powerpoint/2010/main" val="36422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16982"/>
            <a:ext cx="10945216" cy="610255"/>
          </a:xfrm>
        </p:spPr>
        <p:txBody>
          <a:bodyPr/>
          <a:lstStyle/>
          <a:p>
            <a:r>
              <a:rPr lang="en-US" b="1">
                <a:cs typeface="Segoe UI"/>
              </a:rPr>
              <a:t>Wildland and Rangeland Fire</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472217" y="1300259"/>
            <a:ext cx="4594419" cy="4927600"/>
          </a:xfrm>
          <a:prstGeom prst="rect">
            <a:avLst/>
          </a:prstGeom>
        </p:spPr>
        <p:txBody>
          <a:bodyPr vert="horz" lIns="0" tIns="0" rIns="0" bIns="0" rtlCol="0">
            <a:normAutofit fontScale="92500" lnSpcReduction="10000"/>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Location</a:t>
            </a:r>
            <a:r>
              <a:rPr lang="en-US" sz="1600"/>
              <a:t>: Can occur anywhere in the Central in wildland and rangelands. </a:t>
            </a:r>
          </a:p>
          <a:p>
            <a:r>
              <a:rPr lang="en-US" sz="1600" b="1"/>
              <a:t>Extent</a:t>
            </a:r>
            <a:r>
              <a:rPr lang="en-US" sz="1600"/>
              <a:t>: Can be small (less than 10 acres) with minimal damage, or very large and destructive (Lodgepole Complex in 2017 burned 270,000 acres)</a:t>
            </a:r>
          </a:p>
          <a:p>
            <a:r>
              <a:rPr lang="en-US" sz="1600" b="1"/>
              <a:t>Probability</a:t>
            </a:r>
            <a:r>
              <a:rPr lang="en-US" sz="1600"/>
              <a:t>: Highly Likely throughout the planning area, 435 reported fires (of all size) from 2002-2021 in the Central Region</a:t>
            </a:r>
          </a:p>
          <a:p>
            <a:r>
              <a:rPr lang="en-US" sz="1600" b="1"/>
              <a:t>Impacts</a:t>
            </a:r>
            <a:r>
              <a:rPr lang="en-US" sz="1600"/>
              <a:t>: </a:t>
            </a:r>
          </a:p>
          <a:p>
            <a:pPr marL="641341" lvl="1" indent="-285750">
              <a:buFont typeface="Courier New" panose="02070309020205020404" pitchFamily="49" charset="0"/>
              <a:buChar char="o"/>
            </a:pPr>
            <a:r>
              <a:rPr lang="en-US" sz="1600">
                <a:latin typeface="+mj-lt"/>
              </a:rPr>
              <a:t>Health and safety of people</a:t>
            </a:r>
          </a:p>
          <a:p>
            <a:pPr marL="641341" lvl="1" indent="-285750">
              <a:buFont typeface="Courier New" panose="02070309020205020404" pitchFamily="49" charset="0"/>
              <a:buChar char="o"/>
            </a:pPr>
            <a:r>
              <a:rPr lang="en-US" sz="1600">
                <a:latin typeface="+mj-lt"/>
              </a:rPr>
              <a:t>Large scale structural damage</a:t>
            </a:r>
          </a:p>
          <a:p>
            <a:pPr marL="641341" lvl="1" indent="-285750">
              <a:buFont typeface="Courier New" panose="02070309020205020404" pitchFamily="49" charset="0"/>
              <a:buChar char="o"/>
            </a:pPr>
            <a:r>
              <a:rPr lang="en-US" sz="1600">
                <a:latin typeface="+mj-lt"/>
              </a:rPr>
              <a:t>Road closures</a:t>
            </a:r>
          </a:p>
          <a:p>
            <a:pPr marL="641341" lvl="1" indent="-285750">
              <a:buFont typeface="Courier New" panose="02070309020205020404" pitchFamily="49" charset="0"/>
              <a:buChar char="o"/>
            </a:pPr>
            <a:r>
              <a:rPr lang="en-US" sz="1600">
                <a:latin typeface="+mj-lt"/>
              </a:rPr>
              <a:t>Power and communication failure</a:t>
            </a:r>
          </a:p>
          <a:p>
            <a:pPr marL="641341" lvl="1" indent="-285750">
              <a:buFont typeface="Courier New" panose="02070309020205020404" pitchFamily="49" charset="0"/>
              <a:buChar char="o"/>
            </a:pPr>
            <a:r>
              <a:rPr lang="en-US" sz="1600">
                <a:latin typeface="+mj-lt"/>
              </a:rPr>
              <a:t>Damage to rivers and streams, reduced water quality from ash and debris</a:t>
            </a:r>
          </a:p>
          <a:p>
            <a:pPr marL="641341" lvl="1" indent="-285750">
              <a:buFont typeface="Courier New" panose="02070309020205020404" pitchFamily="49" charset="0"/>
              <a:buChar char="o"/>
            </a:pPr>
            <a:r>
              <a:rPr lang="en-US" sz="1600">
                <a:latin typeface="+mj-lt"/>
              </a:rPr>
              <a:t>Erosion that can lead to increased flooding</a:t>
            </a:r>
          </a:p>
          <a:p>
            <a:pPr marL="641341" lvl="1" indent="-285750">
              <a:buFont typeface="Courier New" panose="02070309020205020404" pitchFamily="49" charset="0"/>
              <a:buChar char="o"/>
            </a:pPr>
            <a:r>
              <a:rPr lang="en-US" sz="1600">
                <a:latin typeface="+mj-lt"/>
              </a:rPr>
              <a:t>Significant economic damages from repairs and business interruption</a:t>
            </a:r>
          </a:p>
          <a:p>
            <a:pPr marL="641341" lvl="1" indent="-285750">
              <a:buFont typeface="Courier New" panose="02070309020205020404" pitchFamily="49" charset="0"/>
              <a:buChar char="o"/>
            </a:pPr>
            <a:r>
              <a:rPr lang="en-US" sz="1600">
                <a:latin typeface="+mj-lt"/>
              </a:rPr>
              <a:t>Loss of biodiversity </a:t>
            </a:r>
          </a:p>
        </p:txBody>
      </p:sp>
      <p:pic>
        <p:nvPicPr>
          <p:cNvPr id="5" name="Picture 4" descr="Map&#10;&#10;Description automatically generated">
            <a:extLst>
              <a:ext uri="{FF2B5EF4-FFF2-40B4-BE49-F238E27FC236}">
                <a16:creationId xmlns:a16="http://schemas.microsoft.com/office/drawing/2014/main" id="{3584B29D-A2BE-41CA-8853-C50414702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28" y="1300259"/>
            <a:ext cx="6922971" cy="4615314"/>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2F2BEA65-25B6-422B-DEE3-6AE75FF6F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686223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9C9146-697A-D7CF-1433-6B7709D7C393}"/>
              </a:ext>
            </a:extLst>
          </p:cNvPr>
          <p:cNvSpPr>
            <a:spLocks noGrp="1"/>
          </p:cNvSpPr>
          <p:nvPr>
            <p:ph type="title"/>
          </p:nvPr>
        </p:nvSpPr>
        <p:spPr>
          <a:xfrm>
            <a:off x="415713" y="255916"/>
            <a:ext cx="11136061" cy="498598"/>
          </a:xfrm>
        </p:spPr>
        <p:txBody>
          <a:bodyPr wrap="square" anchor="t">
            <a:normAutofit/>
          </a:bodyPr>
          <a:lstStyle/>
          <a:p>
            <a:r>
              <a:rPr lang="en-US" sz="3200"/>
              <a:t>Wildland and Rangeland Fire Risk Assessment</a:t>
            </a:r>
          </a:p>
        </p:txBody>
      </p:sp>
      <p:sp>
        <p:nvSpPr>
          <p:cNvPr id="4" name="Slide Number Placeholder 3">
            <a:extLst>
              <a:ext uri="{FF2B5EF4-FFF2-40B4-BE49-F238E27FC236}">
                <a16:creationId xmlns:a16="http://schemas.microsoft.com/office/drawing/2014/main" id="{0889EDBD-E9DA-77DE-5454-E34CF02F4DFD}"/>
              </a:ext>
            </a:extLst>
          </p:cNvPr>
          <p:cNvSpPr>
            <a:spLocks noGrp="1"/>
          </p:cNvSpPr>
          <p:nvPr>
            <p:ph type="sldNum" sz="quarter" idx="4"/>
          </p:nvPr>
        </p:nvSpPr>
        <p:spPr>
          <a:xfrm>
            <a:off x="540001" y="6356351"/>
            <a:ext cx="1055439" cy="154800"/>
          </a:xfrm>
        </p:spPr>
        <p:txBody>
          <a:bodyPr anchor="ctr">
            <a:normAutofit/>
          </a:bodyPr>
          <a:lstStyle/>
          <a:p>
            <a:pPr>
              <a:spcAft>
                <a:spcPts val="600"/>
              </a:spcAft>
            </a:pPr>
            <a:fld id="{3B3120AC-0FB0-4B1F-9EA2-DF78B8AED3C7}" type="slidenum">
              <a:rPr lang="en-GB" smtClean="0"/>
              <a:pPr>
                <a:spcAft>
                  <a:spcPts val="600"/>
                </a:spcAft>
              </a:pPr>
              <a:t>42</a:t>
            </a:fld>
            <a:endParaRPr lang="en-GB"/>
          </a:p>
        </p:txBody>
      </p:sp>
      <p:sp>
        <p:nvSpPr>
          <p:cNvPr id="8" name="TextBox 7">
            <a:extLst>
              <a:ext uri="{FF2B5EF4-FFF2-40B4-BE49-F238E27FC236}">
                <a16:creationId xmlns:a16="http://schemas.microsoft.com/office/drawing/2014/main" id="{1024CD65-D40D-6C27-32D0-CBA0CC9DC882}"/>
              </a:ext>
            </a:extLst>
          </p:cNvPr>
          <p:cNvSpPr txBox="1"/>
          <p:nvPr/>
        </p:nvSpPr>
        <p:spPr>
          <a:xfrm>
            <a:off x="285756" y="1036513"/>
            <a:ext cx="4366683" cy="5674237"/>
          </a:xfrm>
          <a:prstGeom prst="rect">
            <a:avLst/>
          </a:prstGeom>
          <a:noFill/>
        </p:spPr>
        <p:txBody>
          <a:bodyPr wrap="square" lIns="36000" tIns="36000" rIns="36000" bIns="36000" rtlCol="0">
            <a:spAutoFit/>
          </a:bodyPr>
          <a:lstStyle/>
          <a:p>
            <a:pPr marL="180000" lvl="1"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Maps with latest Montana Wildfire Risk Assessment (MWRA) Wildfire Risk (Hazard + Values)</a:t>
            </a:r>
          </a:p>
          <a:p>
            <a:pPr marL="180000" lvl="1"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Utilizes </a:t>
            </a:r>
          </a:p>
          <a:p>
            <a:pPr marL="637188" lvl="2"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likelihood of fire burning</a:t>
            </a:r>
          </a:p>
          <a:p>
            <a:pPr marL="637188" lvl="2"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the intensity of a potential fire </a:t>
            </a:r>
          </a:p>
          <a:p>
            <a:pPr marL="637188" lvl="2"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the exposure of assets and resources based on their location </a:t>
            </a:r>
          </a:p>
          <a:p>
            <a:pPr marL="637188" lvl="2"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the susceptibility of those assets and resources</a:t>
            </a:r>
          </a:p>
          <a:p>
            <a:pPr marL="180000" lvl="1"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Updated with wildfire incidents</a:t>
            </a:r>
          </a:p>
          <a:p>
            <a:pPr marL="180000" lvl="1"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Warmer temperatures, drier summers, and longer fire seasons are exacerbating the wildfire risk.</a:t>
            </a:r>
          </a:p>
          <a:p>
            <a:pPr marL="180000" lvl="1" indent="-180000">
              <a:spcBef>
                <a:spcPts val="600"/>
              </a:spcBef>
              <a:buFont typeface="Arial" panose="020B0604020202020204" pitchFamily="34" charset="0"/>
              <a:buChar char="•"/>
              <a:defRPr/>
            </a:pPr>
            <a:r>
              <a:rPr lang="en-US">
                <a:solidFill>
                  <a:srgbClr val="233845"/>
                </a:solidFill>
                <a:latin typeface="Segoe UI" panose="020B0502040204020203" pitchFamily="34" charset="0"/>
              </a:rPr>
              <a:t>Invasive species, forest pathogens, and fire suppression have exacerbated hazardous fuel conditions in forests and rangelands</a:t>
            </a:r>
          </a:p>
        </p:txBody>
      </p:sp>
      <p:pic>
        <p:nvPicPr>
          <p:cNvPr id="18" name="Content Placeholder 17">
            <a:extLst>
              <a:ext uri="{FF2B5EF4-FFF2-40B4-BE49-F238E27FC236}">
                <a16:creationId xmlns:a16="http://schemas.microsoft.com/office/drawing/2014/main" id="{04C4C7B6-870C-40D8-BF0B-DBE940AFA461}"/>
              </a:ext>
            </a:extLst>
          </p:cNvPr>
          <p:cNvPicPr>
            <a:picLocks noGrp="1" noChangeAspect="1"/>
          </p:cNvPicPr>
          <p:nvPr>
            <p:ph sz="quarter" idx="12"/>
          </p:nvPr>
        </p:nvPicPr>
        <p:blipFill rotWithShape="1">
          <a:blip r:embed="rId2">
            <a:extLst>
              <a:ext uri="{28A0092B-C50C-407E-A947-70E740481C1C}">
                <a14:useLocalDpi xmlns:a14="http://schemas.microsoft.com/office/drawing/2010/main" val="0"/>
              </a:ext>
            </a:extLst>
          </a:blip>
          <a:srcRect l="4403" t="6050" r="4022" b="3598"/>
          <a:stretch/>
        </p:blipFill>
        <p:spPr>
          <a:xfrm>
            <a:off x="4652439" y="938858"/>
            <a:ext cx="7422619" cy="5658981"/>
          </a:xfrm>
        </p:spPr>
      </p:pic>
      <p:cxnSp>
        <p:nvCxnSpPr>
          <p:cNvPr id="5" name="Straight Connector 4">
            <a:extLst>
              <a:ext uri="{FF2B5EF4-FFF2-40B4-BE49-F238E27FC236}">
                <a16:creationId xmlns:a16="http://schemas.microsoft.com/office/drawing/2014/main" id="{6704767F-174D-288C-0B23-52E2D1B62EE1}"/>
              </a:ext>
            </a:extLst>
          </p:cNvPr>
          <p:cNvCxnSpPr>
            <a:cxnSpLocks/>
          </p:cNvCxnSpPr>
          <p:nvPr/>
        </p:nvCxnSpPr>
        <p:spPr>
          <a:xfrm>
            <a:off x="415713" y="852168"/>
            <a:ext cx="11136061"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407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433267"/>
            <a:ext cx="10945216" cy="610255"/>
          </a:xfrm>
        </p:spPr>
        <p:txBody>
          <a:bodyPr anchor="t"/>
          <a:lstStyle/>
          <a:p>
            <a:r>
              <a:rPr lang="en-US" b="1">
                <a:cs typeface="Segoe UI"/>
              </a:rPr>
              <a:t>Wildland and Rangeland Fire – County Parcel Analysis</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888B062C-17A1-6A64-14A2-3ED775E3A3DF}"/>
              </a:ext>
            </a:extLst>
          </p:cNvPr>
          <p:cNvGraphicFramePr>
            <a:graphicFrameLocks noGrp="1"/>
          </p:cNvGraphicFramePr>
          <p:nvPr/>
        </p:nvGraphicFramePr>
        <p:xfrm>
          <a:off x="3479371" y="3894280"/>
          <a:ext cx="5357410" cy="2701920"/>
        </p:xfrm>
        <a:graphic>
          <a:graphicData uri="http://schemas.openxmlformats.org/drawingml/2006/table">
            <a:tbl>
              <a:tblPr/>
              <a:tblGrid>
                <a:gridCol w="807562">
                  <a:extLst>
                    <a:ext uri="{9D8B030D-6E8A-4147-A177-3AD203B41FA5}">
                      <a16:colId xmlns:a16="http://schemas.microsoft.com/office/drawing/2014/main" val="3749397965"/>
                    </a:ext>
                  </a:extLst>
                </a:gridCol>
                <a:gridCol w="1009452">
                  <a:extLst>
                    <a:ext uri="{9D8B030D-6E8A-4147-A177-3AD203B41FA5}">
                      <a16:colId xmlns:a16="http://schemas.microsoft.com/office/drawing/2014/main" val="3513153018"/>
                    </a:ext>
                  </a:extLst>
                </a:gridCol>
                <a:gridCol w="939229">
                  <a:extLst>
                    <a:ext uri="{9D8B030D-6E8A-4147-A177-3AD203B41FA5}">
                      <a16:colId xmlns:a16="http://schemas.microsoft.com/office/drawing/2014/main" val="2898694368"/>
                    </a:ext>
                  </a:extLst>
                </a:gridCol>
                <a:gridCol w="971414">
                  <a:extLst>
                    <a:ext uri="{9D8B030D-6E8A-4147-A177-3AD203B41FA5}">
                      <a16:colId xmlns:a16="http://schemas.microsoft.com/office/drawing/2014/main" val="3285774282"/>
                    </a:ext>
                  </a:extLst>
                </a:gridCol>
                <a:gridCol w="971414">
                  <a:extLst>
                    <a:ext uri="{9D8B030D-6E8A-4147-A177-3AD203B41FA5}">
                      <a16:colId xmlns:a16="http://schemas.microsoft.com/office/drawing/2014/main" val="2321371515"/>
                    </a:ext>
                  </a:extLst>
                </a:gridCol>
                <a:gridCol w="658339">
                  <a:extLst>
                    <a:ext uri="{9D8B030D-6E8A-4147-A177-3AD203B41FA5}">
                      <a16:colId xmlns:a16="http://schemas.microsoft.com/office/drawing/2014/main" val="52798504"/>
                    </a:ext>
                  </a:extLst>
                </a:gridCol>
              </a:tblGrid>
              <a:tr h="180128">
                <a:tc>
                  <a:txBody>
                    <a:bodyPr/>
                    <a:lstStyle/>
                    <a:p>
                      <a:pPr algn="ctr" fontAlgn="b"/>
                      <a:r>
                        <a:rPr lang="en-US" sz="1100" b="0" i="0" u="none" strike="noStrike">
                          <a:solidFill>
                            <a:schemeClr val="bg1"/>
                          </a:solidFill>
                          <a:effectLst/>
                          <a:latin typeface="Calibri" panose="020F0502020204030204" pitchFamily="34" charset="0"/>
                        </a:rPr>
                        <a:t>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0000"/>
                    </a:solidFill>
                  </a:tcPr>
                </a:tc>
                <a:tc>
                  <a:txBody>
                    <a:bodyPr/>
                    <a:lstStyle/>
                    <a:p>
                      <a:pPr algn="ctr" fontAlgn="b"/>
                      <a:r>
                        <a:rPr lang="en-US" sz="1100" b="0" i="0" u="none" strike="noStrike">
                          <a:solidFill>
                            <a:schemeClr val="bg1"/>
                          </a:solidFill>
                          <a:effectLst/>
                          <a:latin typeface="Calibri" panose="020F0502020204030204" pitchFamily="34" charset="0"/>
                        </a:rPr>
                        <a:t>Improved Parcels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0000"/>
                    </a:solidFill>
                  </a:tcPr>
                </a:tc>
                <a:tc>
                  <a:txBody>
                    <a:bodyPr/>
                    <a:lstStyle/>
                    <a:p>
                      <a:pPr algn="ctr" fontAlgn="b"/>
                      <a:r>
                        <a:rPr lang="en-US" sz="1100" b="0" i="0" u="none" strike="noStrike">
                          <a:solidFill>
                            <a:schemeClr val="bg1"/>
                          </a:solidFill>
                          <a:effectLst/>
                          <a:latin typeface="Calibri" panose="020F0502020204030204" pitchFamily="34" charset="0"/>
                        </a:rPr>
                        <a:t>Improved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0000"/>
                    </a:solidFill>
                  </a:tcPr>
                </a:tc>
                <a:tc>
                  <a:txBody>
                    <a:bodyPr/>
                    <a:lstStyle/>
                    <a:p>
                      <a:pPr algn="ctr" fontAlgn="b"/>
                      <a:r>
                        <a:rPr lang="en-US" sz="1100" b="0" i="0" u="none" strike="noStrike">
                          <a:solidFill>
                            <a:schemeClr val="bg1"/>
                          </a:solidFill>
                          <a:effectLst/>
                          <a:latin typeface="Calibri" panose="020F0502020204030204" pitchFamily="34" charset="0"/>
                        </a:rPr>
                        <a:t>Content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0000"/>
                    </a:solidFill>
                  </a:tcPr>
                </a:tc>
                <a:tc>
                  <a:txBody>
                    <a:bodyPr/>
                    <a:lstStyle/>
                    <a:p>
                      <a:pPr algn="ctr" fontAlgn="b"/>
                      <a:r>
                        <a:rPr lang="en-US" sz="1100" b="0" i="0" u="none" strike="noStrike">
                          <a:solidFill>
                            <a:schemeClr val="bg1"/>
                          </a:solidFill>
                          <a:effectLst/>
                          <a:latin typeface="Calibri" panose="020F0502020204030204" pitchFamily="34" charset="0"/>
                        </a:rPr>
                        <a:t>Total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0000"/>
                    </a:solidFill>
                  </a:tcPr>
                </a:tc>
                <a:tc>
                  <a:txBody>
                    <a:bodyPr/>
                    <a:lstStyle/>
                    <a:p>
                      <a:pPr algn="ctr" fontAlgn="b"/>
                      <a:r>
                        <a:rPr lang="en-US" sz="1100" b="0" i="0" u="none" strike="noStrike">
                          <a:solidFill>
                            <a:schemeClr val="bg1"/>
                          </a:solidFill>
                          <a:effectLst/>
                          <a:latin typeface="Calibri" panose="020F0502020204030204" pitchFamily="34" charset="0"/>
                        </a:rPr>
                        <a:t>Population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0000"/>
                    </a:solidFill>
                  </a:tcPr>
                </a:tc>
                <a:extLst>
                  <a:ext uri="{0D108BD9-81ED-4DB2-BD59-A6C34878D82A}">
                    <a16:rowId xmlns:a16="http://schemas.microsoft.com/office/drawing/2014/main" val="3696317797"/>
                  </a:ext>
                </a:extLst>
              </a:tr>
              <a:tr h="180128">
                <a:tc>
                  <a:txBody>
                    <a:bodyPr/>
                    <a:lstStyle/>
                    <a:p>
                      <a:pPr algn="l" fontAlgn="b"/>
                      <a:r>
                        <a:rPr lang="en-US" sz="1100" b="0" i="0" u="none" strike="noStrike">
                          <a:solidFill>
                            <a:srgbClr val="000000"/>
                          </a:solidFill>
                          <a:effectLst/>
                          <a:latin typeface="Calibri" panose="020F0502020204030204" pitchFamily="34" charset="0"/>
                        </a:rPr>
                        <a:t>Blaine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464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$50,981,226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$26,961,623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$77,942,849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1,229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689989087"/>
                  </a:ext>
                </a:extLst>
              </a:tr>
              <a:tr h="180128">
                <a:tc>
                  <a:txBody>
                    <a:bodyPr/>
                    <a:lstStyle/>
                    <a:p>
                      <a:pPr algn="l" fontAlgn="b"/>
                      <a:r>
                        <a:rPr lang="en-US" sz="1100" b="0" i="0" u="none" strike="noStrike">
                          <a:solidFill>
                            <a:srgbClr val="000000"/>
                          </a:solidFill>
                          <a:effectLst/>
                          <a:latin typeface="Calibri" panose="020F0502020204030204" pitchFamily="34" charset="0"/>
                        </a:rPr>
                        <a:t>Cascade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1,536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$319,625,388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$162,492,545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$482,117,933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3,439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117085564"/>
                  </a:ext>
                </a:extLst>
              </a:tr>
              <a:tr h="180128">
                <a:tc>
                  <a:txBody>
                    <a:bodyPr/>
                    <a:lstStyle/>
                    <a:p>
                      <a:pPr algn="l" fontAlgn="b"/>
                      <a:r>
                        <a:rPr lang="en-US" sz="1100" b="0" i="0" u="none" strike="noStrike">
                          <a:solidFill>
                            <a:srgbClr val="000000"/>
                          </a:solidFill>
                          <a:effectLst/>
                          <a:latin typeface="Calibri" panose="020F0502020204030204" pitchFamily="34" charset="0"/>
                        </a:rPr>
                        <a:t>Chouteau</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$20,737,052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$13,276,546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$34,013,598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426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586759585"/>
                  </a:ext>
                </a:extLst>
              </a:tr>
              <a:tr h="180128">
                <a:tc>
                  <a:txBody>
                    <a:bodyPr/>
                    <a:lstStyle/>
                    <a:p>
                      <a:pPr algn="l" fontAlgn="b"/>
                      <a:r>
                        <a:rPr lang="en-US" sz="1100" b="0" i="0" u="none" strike="noStrike">
                          <a:solidFill>
                            <a:srgbClr val="000000"/>
                          </a:solidFill>
                          <a:effectLst/>
                          <a:latin typeface="Calibri" panose="020F0502020204030204" pitchFamily="34" charset="0"/>
                        </a:rPr>
                        <a:t>Fergus</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1,262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$153,510,525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$81,417,223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$234,927,748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2,596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295685740"/>
                  </a:ext>
                </a:extLst>
              </a:tr>
              <a:tr h="180128">
                <a:tc>
                  <a:txBody>
                    <a:bodyPr/>
                    <a:lstStyle/>
                    <a:p>
                      <a:pPr algn="l" fontAlgn="b"/>
                      <a:r>
                        <a:rPr lang="en-US" sz="1100" b="0" i="0" u="none" strike="noStrike">
                          <a:solidFill>
                            <a:srgbClr val="000000"/>
                          </a:solidFill>
                          <a:effectLst/>
                          <a:latin typeface="Calibri" panose="020F0502020204030204" pitchFamily="34" charset="0"/>
                        </a:rPr>
                        <a:t>Glacier</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1,254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$127,955,403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$69,028,269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$196,983,672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3,629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740891704"/>
                  </a:ext>
                </a:extLst>
              </a:tr>
              <a:tr h="180128">
                <a:tc>
                  <a:txBody>
                    <a:bodyPr/>
                    <a:lstStyle/>
                    <a:p>
                      <a:pPr algn="l" fontAlgn="b"/>
                      <a:r>
                        <a:rPr lang="en-US" sz="1100" b="0" i="0" u="none" strike="noStrike">
                          <a:solidFill>
                            <a:srgbClr val="000000"/>
                          </a:solidFill>
                          <a:effectLst/>
                          <a:latin typeface="Calibri" panose="020F0502020204030204" pitchFamily="34" charset="0"/>
                        </a:rPr>
                        <a:t>Hill</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727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$87,422,192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$45,924,689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$133,346,881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1,734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498140894"/>
                  </a:ext>
                </a:extLst>
              </a:tr>
              <a:tr h="180128">
                <a:tc>
                  <a:txBody>
                    <a:bodyPr/>
                    <a:lstStyle/>
                    <a:p>
                      <a:pPr algn="l" fontAlgn="b"/>
                      <a:r>
                        <a:rPr lang="en-US" sz="1100" b="0" i="0" u="none" strike="noStrike">
                          <a:solidFill>
                            <a:srgbClr val="000000"/>
                          </a:solidFill>
                          <a:effectLst/>
                          <a:latin typeface="Calibri" panose="020F0502020204030204" pitchFamily="34" charset="0"/>
                        </a:rPr>
                        <a:t>Judith Basin</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$10,047,319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$5,434,600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$15,481,919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750830269"/>
                  </a:ext>
                </a:extLst>
              </a:tr>
              <a:tr h="180128">
                <a:tc>
                  <a:txBody>
                    <a:bodyPr/>
                    <a:lstStyle/>
                    <a:p>
                      <a:pPr algn="l" fontAlgn="b"/>
                      <a:r>
                        <a:rPr lang="en-US" sz="1100" b="0" i="0" u="none" strike="noStrike">
                          <a:solidFill>
                            <a:srgbClr val="000000"/>
                          </a:solidFill>
                          <a:effectLst/>
                          <a:latin typeface="Calibri" panose="020F0502020204030204" pitchFamily="34" charset="0"/>
                        </a:rPr>
                        <a:t>Liberty</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$479,118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$239,559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$718,677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10423205"/>
                  </a:ext>
                </a:extLst>
              </a:tr>
              <a:tr h="180128">
                <a:tc>
                  <a:txBody>
                    <a:bodyPr/>
                    <a:lstStyle/>
                    <a:p>
                      <a:pPr algn="l" fontAlgn="b"/>
                      <a:r>
                        <a:rPr lang="en-US" sz="1100" b="0" i="0" u="none" strike="noStrike">
                          <a:solidFill>
                            <a:srgbClr val="000000"/>
                          </a:solidFill>
                          <a:effectLst/>
                          <a:latin typeface="Calibri" panose="020F0502020204030204" pitchFamily="34" charset="0"/>
                        </a:rPr>
                        <a:t>Petroleum</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$11,625,245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$8,156,330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$19,781,575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315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4061690475"/>
                  </a:ext>
                </a:extLst>
              </a:tr>
              <a:tr h="180128">
                <a:tc>
                  <a:txBody>
                    <a:bodyPr/>
                    <a:lstStyle/>
                    <a:p>
                      <a:pPr algn="l" fontAlgn="b"/>
                      <a:r>
                        <a:rPr lang="en-US" sz="1100" b="0" i="0" u="none" strike="noStrike">
                          <a:solidFill>
                            <a:srgbClr val="000000"/>
                          </a:solidFill>
                          <a:effectLst/>
                          <a:latin typeface="Calibri" panose="020F0502020204030204" pitchFamily="34" charset="0"/>
                        </a:rPr>
                        <a:t>Phillips</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459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$47,199,901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$29,821,830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$77,021,731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970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776274691"/>
                  </a:ext>
                </a:extLst>
              </a:tr>
              <a:tr h="180128">
                <a:tc>
                  <a:txBody>
                    <a:bodyPr/>
                    <a:lstStyle/>
                    <a:p>
                      <a:pPr algn="l" fontAlgn="b"/>
                      <a:r>
                        <a:rPr lang="en-US" sz="1100" b="0" i="0" u="none" strike="noStrike">
                          <a:solidFill>
                            <a:srgbClr val="000000"/>
                          </a:solidFill>
                          <a:effectLst/>
                          <a:latin typeface="Calibri" panose="020F0502020204030204" pitchFamily="34" charset="0"/>
                        </a:rPr>
                        <a:t>Pondera</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$1,792,836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$915,123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$2,707,959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638745368"/>
                  </a:ext>
                </a:extLst>
              </a:tr>
              <a:tr h="180128">
                <a:tc>
                  <a:txBody>
                    <a:bodyPr/>
                    <a:lstStyle/>
                    <a:p>
                      <a:pPr algn="l" fontAlgn="b"/>
                      <a:r>
                        <a:rPr lang="en-US" sz="1100" b="0" i="0" u="none" strike="noStrike">
                          <a:solidFill>
                            <a:srgbClr val="000000"/>
                          </a:solidFill>
                          <a:effectLst/>
                          <a:latin typeface="Calibri" panose="020F0502020204030204" pitchFamily="34" charset="0"/>
                        </a:rPr>
                        <a:t>Teton</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797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$92,535,814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$52,494,177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$145,029,991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1,799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682635922"/>
                  </a:ext>
                </a:extLst>
              </a:tr>
              <a:tr h="180128">
                <a:tc>
                  <a:txBody>
                    <a:bodyPr/>
                    <a:lstStyle/>
                    <a:p>
                      <a:pPr algn="l" fontAlgn="b"/>
                      <a:r>
                        <a:rPr lang="en-US" sz="1100" b="0" i="0" u="none" strike="noStrike">
                          <a:solidFill>
                            <a:srgbClr val="000000"/>
                          </a:solidFill>
                          <a:effectLst/>
                          <a:latin typeface="Calibri" panose="020F0502020204030204" pitchFamily="34" charset="0"/>
                        </a:rPr>
                        <a:t>Toole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$33,686,409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$19,595,155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$53,281,564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554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145596798"/>
                  </a:ext>
                </a:extLst>
              </a:tr>
              <a:tr h="180128">
                <a:tc>
                  <a:txBody>
                    <a:bodyPr/>
                    <a:lstStyle/>
                    <a:p>
                      <a:pPr algn="l" fontAlgn="b"/>
                      <a:r>
                        <a:rPr lang="en-US" sz="11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7,261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$957,598,428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$515,757,668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$1,473,356,096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17,027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119486916"/>
                  </a:ext>
                </a:extLst>
              </a:tr>
            </a:tbl>
          </a:graphicData>
        </a:graphic>
      </p:graphicFrame>
      <p:graphicFrame>
        <p:nvGraphicFramePr>
          <p:cNvPr id="5" name="Table 4">
            <a:extLst>
              <a:ext uri="{FF2B5EF4-FFF2-40B4-BE49-F238E27FC236}">
                <a16:creationId xmlns:a16="http://schemas.microsoft.com/office/drawing/2014/main" id="{2DEBA510-9BAB-AC0A-31AC-C3D76F82DC3C}"/>
              </a:ext>
            </a:extLst>
          </p:cNvPr>
          <p:cNvGraphicFramePr>
            <a:graphicFrameLocks noGrp="1"/>
          </p:cNvGraphicFramePr>
          <p:nvPr/>
        </p:nvGraphicFramePr>
        <p:xfrm>
          <a:off x="6353175" y="1104896"/>
          <a:ext cx="5525400" cy="2701920"/>
        </p:xfrm>
        <a:graphic>
          <a:graphicData uri="http://schemas.openxmlformats.org/drawingml/2006/table">
            <a:tbl>
              <a:tblPr/>
              <a:tblGrid>
                <a:gridCol w="832884">
                  <a:extLst>
                    <a:ext uri="{9D8B030D-6E8A-4147-A177-3AD203B41FA5}">
                      <a16:colId xmlns:a16="http://schemas.microsoft.com/office/drawing/2014/main" val="2242384922"/>
                    </a:ext>
                  </a:extLst>
                </a:gridCol>
                <a:gridCol w="1041104">
                  <a:extLst>
                    <a:ext uri="{9D8B030D-6E8A-4147-A177-3AD203B41FA5}">
                      <a16:colId xmlns:a16="http://schemas.microsoft.com/office/drawing/2014/main" val="1925296700"/>
                    </a:ext>
                  </a:extLst>
                </a:gridCol>
                <a:gridCol w="968680">
                  <a:extLst>
                    <a:ext uri="{9D8B030D-6E8A-4147-A177-3AD203B41FA5}">
                      <a16:colId xmlns:a16="http://schemas.microsoft.com/office/drawing/2014/main" val="3965265207"/>
                    </a:ext>
                  </a:extLst>
                </a:gridCol>
                <a:gridCol w="1001875">
                  <a:extLst>
                    <a:ext uri="{9D8B030D-6E8A-4147-A177-3AD203B41FA5}">
                      <a16:colId xmlns:a16="http://schemas.microsoft.com/office/drawing/2014/main" val="339696173"/>
                    </a:ext>
                  </a:extLst>
                </a:gridCol>
                <a:gridCol w="1001875">
                  <a:extLst>
                    <a:ext uri="{9D8B030D-6E8A-4147-A177-3AD203B41FA5}">
                      <a16:colId xmlns:a16="http://schemas.microsoft.com/office/drawing/2014/main" val="446286877"/>
                    </a:ext>
                  </a:extLst>
                </a:gridCol>
                <a:gridCol w="678982">
                  <a:extLst>
                    <a:ext uri="{9D8B030D-6E8A-4147-A177-3AD203B41FA5}">
                      <a16:colId xmlns:a16="http://schemas.microsoft.com/office/drawing/2014/main" val="3573260768"/>
                    </a:ext>
                  </a:extLst>
                </a:gridCol>
              </a:tblGrid>
              <a:tr h="180128">
                <a:tc>
                  <a:txBody>
                    <a:bodyPr/>
                    <a:lstStyle/>
                    <a:p>
                      <a:pPr algn="ctr" fontAlgn="b"/>
                      <a:r>
                        <a:rPr lang="en-US" sz="1100" b="0" i="0" u="none" strike="noStrike">
                          <a:solidFill>
                            <a:srgbClr val="000000"/>
                          </a:solidFill>
                          <a:effectLst/>
                          <a:latin typeface="Calibri" panose="020F0502020204030204" pitchFamily="34" charset="0"/>
                        </a:rPr>
                        <a:t>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CC66"/>
                    </a:solidFill>
                  </a:tcPr>
                </a:tc>
                <a:tc>
                  <a:txBody>
                    <a:bodyPr/>
                    <a:lstStyle/>
                    <a:p>
                      <a:pPr algn="ctr" fontAlgn="b"/>
                      <a:r>
                        <a:rPr lang="en-US" sz="1100" b="0" i="0" u="none" strike="noStrike">
                          <a:solidFill>
                            <a:srgbClr val="000000"/>
                          </a:solidFill>
                          <a:effectLst/>
                          <a:latin typeface="Calibri" panose="020F0502020204030204" pitchFamily="34" charset="0"/>
                        </a:rPr>
                        <a:t>Improved Parcels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CC66"/>
                    </a:solidFill>
                  </a:tcPr>
                </a:tc>
                <a:tc>
                  <a:txBody>
                    <a:bodyPr/>
                    <a:lstStyle/>
                    <a:p>
                      <a:pPr algn="ctr" fontAlgn="b"/>
                      <a:r>
                        <a:rPr lang="en-US" sz="1100" b="0" i="0" u="none" strike="noStrike">
                          <a:solidFill>
                            <a:srgbClr val="000000"/>
                          </a:solidFill>
                          <a:effectLst/>
                          <a:latin typeface="Calibri" panose="020F0502020204030204" pitchFamily="34" charset="0"/>
                        </a:rPr>
                        <a:t>Improved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CC66"/>
                    </a:solidFill>
                  </a:tcPr>
                </a:tc>
                <a:tc>
                  <a:txBody>
                    <a:bodyPr/>
                    <a:lstStyle/>
                    <a:p>
                      <a:pPr algn="ctr" fontAlgn="b"/>
                      <a:r>
                        <a:rPr lang="en-US" sz="1100" b="0" i="0" u="none" strike="noStrike">
                          <a:solidFill>
                            <a:srgbClr val="000000"/>
                          </a:solidFill>
                          <a:effectLst/>
                          <a:latin typeface="Calibri" panose="020F0502020204030204" pitchFamily="34" charset="0"/>
                        </a:rPr>
                        <a:t>Content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CC66"/>
                    </a:solidFill>
                  </a:tcPr>
                </a:tc>
                <a:tc>
                  <a:txBody>
                    <a:bodyPr/>
                    <a:lstStyle/>
                    <a:p>
                      <a:pPr algn="ctr" fontAlgn="b"/>
                      <a:r>
                        <a:rPr lang="en-US" sz="1100" b="0" i="0" u="none" strike="noStrike">
                          <a:solidFill>
                            <a:srgbClr val="000000"/>
                          </a:solidFill>
                          <a:effectLst/>
                          <a:latin typeface="Calibri" panose="020F0502020204030204" pitchFamily="34" charset="0"/>
                        </a:rPr>
                        <a:t>Total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CC66"/>
                    </a:solidFill>
                  </a:tcPr>
                </a:tc>
                <a:tc>
                  <a:txBody>
                    <a:bodyPr/>
                    <a:lstStyle/>
                    <a:p>
                      <a:pPr algn="ctr" fontAlgn="b"/>
                      <a:r>
                        <a:rPr lang="en-US" sz="1100" b="0" i="0" u="none" strike="noStrike">
                          <a:solidFill>
                            <a:srgbClr val="000000"/>
                          </a:solidFill>
                          <a:effectLst/>
                          <a:latin typeface="Calibri" panose="020F0502020204030204" pitchFamily="34" charset="0"/>
                        </a:rPr>
                        <a:t>Population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CC66"/>
                    </a:solidFill>
                  </a:tcPr>
                </a:tc>
                <a:extLst>
                  <a:ext uri="{0D108BD9-81ED-4DB2-BD59-A6C34878D82A}">
                    <a16:rowId xmlns:a16="http://schemas.microsoft.com/office/drawing/2014/main" val="2637102955"/>
                  </a:ext>
                </a:extLst>
              </a:tr>
              <a:tr h="180128">
                <a:tc>
                  <a:txBody>
                    <a:bodyPr/>
                    <a:lstStyle/>
                    <a:p>
                      <a:pPr algn="l" fontAlgn="b"/>
                      <a:r>
                        <a:rPr lang="en-US" sz="1100" b="0" i="0" u="none" strike="noStrike">
                          <a:solidFill>
                            <a:srgbClr val="000000"/>
                          </a:solidFill>
                          <a:effectLst/>
                          <a:latin typeface="Calibri" panose="020F0502020204030204" pitchFamily="34" charset="0"/>
                        </a:rPr>
                        <a:t>Blaine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587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$48,776,479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$26,817,503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$75,593,982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1,491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202431016"/>
                  </a:ext>
                </a:extLst>
              </a:tr>
              <a:tr h="180128">
                <a:tc>
                  <a:txBody>
                    <a:bodyPr/>
                    <a:lstStyle/>
                    <a:p>
                      <a:pPr algn="l" fontAlgn="b"/>
                      <a:r>
                        <a:rPr lang="en-US" sz="1100" b="0" i="0" u="none" strike="noStrike">
                          <a:solidFill>
                            <a:srgbClr val="000000"/>
                          </a:solidFill>
                          <a:effectLst/>
                          <a:latin typeface="Calibri" panose="020F0502020204030204" pitchFamily="34" charset="0"/>
                        </a:rPr>
                        <a:t>Cascade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15,150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$3,195,738,469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$1,795,841,433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$4,991,579,902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33,803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21076427"/>
                  </a:ext>
                </a:extLst>
              </a:tr>
              <a:tr h="180128">
                <a:tc>
                  <a:txBody>
                    <a:bodyPr/>
                    <a:lstStyle/>
                    <a:p>
                      <a:pPr algn="l" fontAlgn="b"/>
                      <a:r>
                        <a:rPr lang="en-US" sz="1100" b="0" i="0" u="none" strike="noStrike">
                          <a:solidFill>
                            <a:srgbClr val="000000"/>
                          </a:solidFill>
                          <a:effectLst/>
                          <a:latin typeface="Calibri" panose="020F0502020204030204" pitchFamily="34" charset="0"/>
                        </a:rPr>
                        <a:t>Chouteau</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1,472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$160,158,103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$97,621,402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$257,779,505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3,314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912693212"/>
                  </a:ext>
                </a:extLst>
              </a:tr>
              <a:tr h="180128">
                <a:tc>
                  <a:txBody>
                    <a:bodyPr/>
                    <a:lstStyle/>
                    <a:p>
                      <a:pPr algn="l" fontAlgn="b"/>
                      <a:r>
                        <a:rPr lang="en-US" sz="1100" b="0" i="0" u="none" strike="noStrike">
                          <a:solidFill>
                            <a:srgbClr val="000000"/>
                          </a:solidFill>
                          <a:effectLst/>
                          <a:latin typeface="Calibri" panose="020F0502020204030204" pitchFamily="34" charset="0"/>
                        </a:rPr>
                        <a:t>Fergus</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2,682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$337,970,597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$184,329,996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$522,300,593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5,391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667320229"/>
                  </a:ext>
                </a:extLst>
              </a:tr>
              <a:tr h="180128">
                <a:tc>
                  <a:txBody>
                    <a:bodyPr/>
                    <a:lstStyle/>
                    <a:p>
                      <a:pPr algn="l" fontAlgn="b"/>
                      <a:r>
                        <a:rPr lang="en-US" sz="1100" b="0" i="0" u="none" strike="noStrike">
                          <a:solidFill>
                            <a:srgbClr val="000000"/>
                          </a:solidFill>
                          <a:effectLst/>
                          <a:latin typeface="Calibri" panose="020F0502020204030204" pitchFamily="34" charset="0"/>
                        </a:rPr>
                        <a:t>Glacier</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1,099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$119,728,018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$70,813,251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$190,541,269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3,172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865875659"/>
                  </a:ext>
                </a:extLst>
              </a:tr>
              <a:tr h="180128">
                <a:tc>
                  <a:txBody>
                    <a:bodyPr/>
                    <a:lstStyle/>
                    <a:p>
                      <a:pPr algn="l" fontAlgn="b"/>
                      <a:r>
                        <a:rPr lang="en-US" sz="1100" b="0" i="0" u="none" strike="noStrike">
                          <a:solidFill>
                            <a:srgbClr val="000000"/>
                          </a:solidFill>
                          <a:effectLst/>
                          <a:latin typeface="Calibri" panose="020F0502020204030204" pitchFamily="34" charset="0"/>
                        </a:rPr>
                        <a:t>Hill</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4,058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$696,755,410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$400,104,531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$1,096,859,941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9,591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565589442"/>
                  </a:ext>
                </a:extLst>
              </a:tr>
              <a:tr h="180128">
                <a:tc>
                  <a:txBody>
                    <a:bodyPr/>
                    <a:lstStyle/>
                    <a:p>
                      <a:pPr algn="l" fontAlgn="b"/>
                      <a:r>
                        <a:rPr lang="en-US" sz="1100" b="0" i="0" u="none" strike="noStrike">
                          <a:solidFill>
                            <a:srgbClr val="000000"/>
                          </a:solidFill>
                          <a:effectLst/>
                          <a:latin typeface="Calibri" panose="020F0502020204030204" pitchFamily="34" charset="0"/>
                        </a:rPr>
                        <a:t>Judith Basin</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706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$55,077,083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$31,360,647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$86,437,730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1,410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435004141"/>
                  </a:ext>
                </a:extLst>
              </a:tr>
              <a:tr h="180128">
                <a:tc>
                  <a:txBody>
                    <a:bodyPr/>
                    <a:lstStyle/>
                    <a:p>
                      <a:pPr algn="l" fontAlgn="b"/>
                      <a:r>
                        <a:rPr lang="en-US" sz="1100" b="0" i="0" u="none" strike="noStrike">
                          <a:solidFill>
                            <a:srgbClr val="000000"/>
                          </a:solidFill>
                          <a:effectLst/>
                          <a:latin typeface="Calibri" panose="020F0502020204030204" pitchFamily="34" charset="0"/>
                        </a:rPr>
                        <a:t>Liberty</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554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$57,655,214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$33,587,862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$91,243,076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1,389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459055989"/>
                  </a:ext>
                </a:extLst>
              </a:tr>
              <a:tr h="180128">
                <a:tc>
                  <a:txBody>
                    <a:bodyPr/>
                    <a:lstStyle/>
                    <a:p>
                      <a:pPr algn="l" fontAlgn="b"/>
                      <a:r>
                        <a:rPr lang="en-US" sz="1100" b="0" i="0" u="none" strike="noStrike">
                          <a:solidFill>
                            <a:srgbClr val="000000"/>
                          </a:solidFill>
                          <a:effectLst/>
                          <a:latin typeface="Calibri" panose="020F0502020204030204" pitchFamily="34" charset="0"/>
                        </a:rPr>
                        <a:t>Petroleum</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$8,773,250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$6,678,315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$15,451,565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983343430"/>
                  </a:ext>
                </a:extLst>
              </a:tr>
              <a:tr h="180128">
                <a:tc>
                  <a:txBody>
                    <a:bodyPr/>
                    <a:lstStyle/>
                    <a:p>
                      <a:pPr algn="l" fontAlgn="b"/>
                      <a:r>
                        <a:rPr lang="en-US" sz="1100" b="0" i="0" u="none" strike="noStrike">
                          <a:solidFill>
                            <a:srgbClr val="000000"/>
                          </a:solidFill>
                          <a:effectLst/>
                          <a:latin typeface="Calibri" panose="020F0502020204030204" pitchFamily="34" charset="0"/>
                        </a:rPr>
                        <a:t>Phillips</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1,053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$111,338,242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$62,482,983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$173,821,225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2,208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567003298"/>
                  </a:ext>
                </a:extLst>
              </a:tr>
              <a:tr h="180128">
                <a:tc>
                  <a:txBody>
                    <a:bodyPr/>
                    <a:lstStyle/>
                    <a:p>
                      <a:pPr algn="l" fontAlgn="b"/>
                      <a:r>
                        <a:rPr lang="en-US" sz="1100" b="0" i="0" u="none" strike="noStrike">
                          <a:solidFill>
                            <a:srgbClr val="000000"/>
                          </a:solidFill>
                          <a:effectLst/>
                          <a:latin typeface="Calibri" panose="020F0502020204030204" pitchFamily="34" charset="0"/>
                        </a:rPr>
                        <a:t>Pondera</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1,582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$204,308,542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$123,640,000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$327,948,542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4,175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586104197"/>
                  </a:ext>
                </a:extLst>
              </a:tr>
              <a:tr h="180128">
                <a:tc>
                  <a:txBody>
                    <a:bodyPr/>
                    <a:lstStyle/>
                    <a:p>
                      <a:pPr algn="l" fontAlgn="b"/>
                      <a:r>
                        <a:rPr lang="en-US" sz="1100" b="0" i="0" u="none" strike="noStrike">
                          <a:solidFill>
                            <a:srgbClr val="000000"/>
                          </a:solidFill>
                          <a:effectLst/>
                          <a:latin typeface="Calibri" panose="020F0502020204030204" pitchFamily="34" charset="0"/>
                        </a:rPr>
                        <a:t>Teton</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1,038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$158,754,606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$96,772,170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$255,526,776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2,249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131733491"/>
                  </a:ext>
                </a:extLst>
              </a:tr>
              <a:tr h="180128">
                <a:tc>
                  <a:txBody>
                    <a:bodyPr/>
                    <a:lstStyle/>
                    <a:p>
                      <a:pPr algn="l" fontAlgn="b"/>
                      <a:r>
                        <a:rPr lang="en-US" sz="1100" b="0" i="0" u="none" strike="noStrike">
                          <a:solidFill>
                            <a:srgbClr val="000000"/>
                          </a:solidFill>
                          <a:effectLst/>
                          <a:latin typeface="Calibri" panose="020F0502020204030204" pitchFamily="34" charset="0"/>
                        </a:rPr>
                        <a:t>Toole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1,369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$162,753,992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$103,625,811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$266,379,803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2,995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41180761"/>
                  </a:ext>
                </a:extLst>
              </a:tr>
              <a:tr h="180128">
                <a:tc>
                  <a:txBody>
                    <a:bodyPr/>
                    <a:lstStyle/>
                    <a:p>
                      <a:pPr algn="l" fontAlgn="b"/>
                      <a:r>
                        <a:rPr lang="en-US" sz="11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31,423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$5,317,788,005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$3,033,675,901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$8,351,463,906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71,277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869407736"/>
                  </a:ext>
                </a:extLst>
              </a:tr>
            </a:tbl>
          </a:graphicData>
        </a:graphic>
      </p:graphicFrame>
      <p:graphicFrame>
        <p:nvGraphicFramePr>
          <p:cNvPr id="7" name="Table 6">
            <a:extLst>
              <a:ext uri="{FF2B5EF4-FFF2-40B4-BE49-F238E27FC236}">
                <a16:creationId xmlns:a16="http://schemas.microsoft.com/office/drawing/2014/main" id="{9C5C27E5-1F87-F615-349B-54B5E93591B7}"/>
              </a:ext>
            </a:extLst>
          </p:cNvPr>
          <p:cNvGraphicFramePr>
            <a:graphicFrameLocks noGrp="1"/>
          </p:cNvGraphicFramePr>
          <p:nvPr>
            <p:extLst>
              <p:ext uri="{D42A27DB-BD31-4B8C-83A1-F6EECF244321}">
                <p14:modId xmlns:p14="http://schemas.microsoft.com/office/powerpoint/2010/main" val="3552750852"/>
              </p:ext>
            </p:extLst>
          </p:nvPr>
        </p:nvGraphicFramePr>
        <p:xfrm>
          <a:off x="472886" y="1112382"/>
          <a:ext cx="5525726" cy="2694435"/>
        </p:xfrm>
        <a:graphic>
          <a:graphicData uri="http://schemas.openxmlformats.org/drawingml/2006/table">
            <a:tbl>
              <a:tblPr/>
              <a:tblGrid>
                <a:gridCol w="832933">
                  <a:extLst>
                    <a:ext uri="{9D8B030D-6E8A-4147-A177-3AD203B41FA5}">
                      <a16:colId xmlns:a16="http://schemas.microsoft.com/office/drawing/2014/main" val="3059912133"/>
                    </a:ext>
                  </a:extLst>
                </a:gridCol>
                <a:gridCol w="1041166">
                  <a:extLst>
                    <a:ext uri="{9D8B030D-6E8A-4147-A177-3AD203B41FA5}">
                      <a16:colId xmlns:a16="http://schemas.microsoft.com/office/drawing/2014/main" val="1808581772"/>
                    </a:ext>
                  </a:extLst>
                </a:gridCol>
                <a:gridCol w="968737">
                  <a:extLst>
                    <a:ext uri="{9D8B030D-6E8A-4147-A177-3AD203B41FA5}">
                      <a16:colId xmlns:a16="http://schemas.microsoft.com/office/drawing/2014/main" val="1322047034"/>
                    </a:ext>
                  </a:extLst>
                </a:gridCol>
                <a:gridCol w="1001934">
                  <a:extLst>
                    <a:ext uri="{9D8B030D-6E8A-4147-A177-3AD203B41FA5}">
                      <a16:colId xmlns:a16="http://schemas.microsoft.com/office/drawing/2014/main" val="2644903877"/>
                    </a:ext>
                  </a:extLst>
                </a:gridCol>
                <a:gridCol w="1001934">
                  <a:extLst>
                    <a:ext uri="{9D8B030D-6E8A-4147-A177-3AD203B41FA5}">
                      <a16:colId xmlns:a16="http://schemas.microsoft.com/office/drawing/2014/main" val="2860954266"/>
                    </a:ext>
                  </a:extLst>
                </a:gridCol>
                <a:gridCol w="679022">
                  <a:extLst>
                    <a:ext uri="{9D8B030D-6E8A-4147-A177-3AD203B41FA5}">
                      <a16:colId xmlns:a16="http://schemas.microsoft.com/office/drawing/2014/main" val="33664918"/>
                    </a:ext>
                  </a:extLst>
                </a:gridCol>
              </a:tblGrid>
              <a:tr h="179629">
                <a:tc>
                  <a:txBody>
                    <a:bodyPr/>
                    <a:lstStyle/>
                    <a:p>
                      <a:pPr algn="ctr" fontAlgn="b"/>
                      <a:r>
                        <a:rPr lang="en-US" sz="1100" b="0" i="0" u="none" strike="noStrike">
                          <a:solidFill>
                            <a:srgbClr val="000000"/>
                          </a:solidFill>
                          <a:effectLst/>
                          <a:latin typeface="Calibri" panose="020F0502020204030204" pitchFamily="34" charset="0"/>
                        </a:rPr>
                        <a:t>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Improved Parcels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Improved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Content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Total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Population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99"/>
                    </a:solidFill>
                  </a:tcPr>
                </a:tc>
                <a:extLst>
                  <a:ext uri="{0D108BD9-81ED-4DB2-BD59-A6C34878D82A}">
                    <a16:rowId xmlns:a16="http://schemas.microsoft.com/office/drawing/2014/main" val="4052803607"/>
                  </a:ext>
                </a:extLst>
              </a:tr>
              <a:tr h="179629">
                <a:tc>
                  <a:txBody>
                    <a:bodyPr/>
                    <a:lstStyle/>
                    <a:p>
                      <a:pPr algn="l" fontAlgn="b"/>
                      <a:r>
                        <a:rPr lang="en-US" sz="1100" b="0" i="0" u="none" strike="noStrike">
                          <a:solidFill>
                            <a:srgbClr val="000000"/>
                          </a:solidFill>
                          <a:effectLst/>
                          <a:latin typeface="Calibri" panose="020F0502020204030204" pitchFamily="34" charset="0"/>
                        </a:rPr>
                        <a:t>Blaine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285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$41,009,602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$33,865,530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$74,875,132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311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043320112"/>
                  </a:ext>
                </a:extLst>
              </a:tr>
              <a:tr h="179629">
                <a:tc>
                  <a:txBody>
                    <a:bodyPr/>
                    <a:lstStyle/>
                    <a:p>
                      <a:pPr algn="l" fontAlgn="b"/>
                      <a:r>
                        <a:rPr lang="en-US" sz="1100" b="0" i="0" u="none" strike="noStrike">
                          <a:solidFill>
                            <a:srgbClr val="000000"/>
                          </a:solidFill>
                          <a:effectLst/>
                          <a:latin typeface="Calibri" panose="020F0502020204030204" pitchFamily="34" charset="0"/>
                        </a:rPr>
                        <a:t>Cascade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2,409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$774,453,415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$528,358,146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$1,302,811,561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4,377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048947075"/>
                  </a:ext>
                </a:extLst>
              </a:tr>
              <a:tr h="179629">
                <a:tc>
                  <a:txBody>
                    <a:bodyPr/>
                    <a:lstStyle/>
                    <a:p>
                      <a:pPr algn="l" fontAlgn="b"/>
                      <a:r>
                        <a:rPr lang="en-US" sz="1100" b="0" i="0" u="none" strike="noStrike">
                          <a:solidFill>
                            <a:srgbClr val="000000"/>
                          </a:solidFill>
                          <a:effectLst/>
                          <a:latin typeface="Calibri" panose="020F0502020204030204" pitchFamily="34" charset="0"/>
                        </a:rPr>
                        <a:t>Chouteau</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410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$98,029,072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$105,687,814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$203,716,886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367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242810569"/>
                  </a:ext>
                </a:extLst>
              </a:tr>
              <a:tr h="179629">
                <a:tc>
                  <a:txBody>
                    <a:bodyPr/>
                    <a:lstStyle/>
                    <a:p>
                      <a:pPr algn="l" fontAlgn="b"/>
                      <a:r>
                        <a:rPr lang="en-US" sz="1100" b="0" i="0" u="none" strike="noStrike">
                          <a:solidFill>
                            <a:srgbClr val="000000"/>
                          </a:solidFill>
                          <a:effectLst/>
                          <a:latin typeface="Calibri" panose="020F0502020204030204" pitchFamily="34" charset="0"/>
                        </a:rPr>
                        <a:t>Fergus</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918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$189,616,660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$125,775,385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$315,392,045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1,263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963186945"/>
                  </a:ext>
                </a:extLst>
              </a:tr>
              <a:tr h="179629">
                <a:tc>
                  <a:txBody>
                    <a:bodyPr/>
                    <a:lstStyle/>
                    <a:p>
                      <a:pPr algn="l" fontAlgn="b"/>
                      <a:r>
                        <a:rPr lang="en-US" sz="1100" b="0" i="0" u="none" strike="noStrike">
                          <a:solidFill>
                            <a:srgbClr val="000000"/>
                          </a:solidFill>
                          <a:effectLst/>
                          <a:latin typeface="Calibri" panose="020F0502020204030204" pitchFamily="34" charset="0"/>
                        </a:rPr>
                        <a:t>Glacier</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273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$44,651,636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$36,624,195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$81,275,831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377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4155898613"/>
                  </a:ext>
                </a:extLst>
              </a:tr>
              <a:tr h="179629">
                <a:tc>
                  <a:txBody>
                    <a:bodyPr/>
                    <a:lstStyle/>
                    <a:p>
                      <a:pPr algn="l" fontAlgn="b"/>
                      <a:r>
                        <a:rPr lang="en-US" sz="1100" b="0" i="0" u="none" strike="noStrike">
                          <a:solidFill>
                            <a:srgbClr val="000000"/>
                          </a:solidFill>
                          <a:effectLst/>
                          <a:latin typeface="Calibri" panose="020F0502020204030204" pitchFamily="34" charset="0"/>
                        </a:rPr>
                        <a:t>Hill</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438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$118,336,307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$95,951,054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$214,287,361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548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739554847"/>
                  </a:ext>
                </a:extLst>
              </a:tr>
              <a:tr h="179629">
                <a:tc>
                  <a:txBody>
                    <a:bodyPr/>
                    <a:lstStyle/>
                    <a:p>
                      <a:pPr algn="l" fontAlgn="b"/>
                      <a:r>
                        <a:rPr lang="en-US" sz="1100" b="0" i="0" u="none" strike="noStrike">
                          <a:solidFill>
                            <a:srgbClr val="000000"/>
                          </a:solidFill>
                          <a:effectLst/>
                          <a:latin typeface="Calibri" panose="020F0502020204030204" pitchFamily="34" charset="0"/>
                        </a:rPr>
                        <a:t>Judith Basin</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$48,185,516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$43,246,298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$91,431,814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292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367379833"/>
                  </a:ext>
                </a:extLst>
              </a:tr>
              <a:tr h="179629">
                <a:tc>
                  <a:txBody>
                    <a:bodyPr/>
                    <a:lstStyle/>
                    <a:p>
                      <a:pPr algn="l" fontAlgn="b"/>
                      <a:r>
                        <a:rPr lang="en-US" sz="1100" b="0" i="0" u="none" strike="noStrike">
                          <a:solidFill>
                            <a:srgbClr val="000000"/>
                          </a:solidFill>
                          <a:effectLst/>
                          <a:latin typeface="Calibri" panose="020F0502020204030204" pitchFamily="34" charset="0"/>
                        </a:rPr>
                        <a:t>Liberty</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$26,798,121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$21,910,561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$48,708,682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229946884"/>
                  </a:ext>
                </a:extLst>
              </a:tr>
              <a:tr h="179629">
                <a:tc>
                  <a:txBody>
                    <a:bodyPr/>
                    <a:lstStyle/>
                    <a:p>
                      <a:pPr algn="l" fontAlgn="b"/>
                      <a:r>
                        <a:rPr lang="en-US" sz="1100" b="0" i="0" u="none" strike="noStrike">
                          <a:solidFill>
                            <a:srgbClr val="000000"/>
                          </a:solidFill>
                          <a:effectLst/>
                          <a:latin typeface="Calibri" panose="020F0502020204030204" pitchFamily="34" charset="0"/>
                        </a:rPr>
                        <a:t>Petroleum</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$4,561,990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$4,469,100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$9,031,090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412174357"/>
                  </a:ext>
                </a:extLst>
              </a:tr>
              <a:tr h="179629">
                <a:tc>
                  <a:txBody>
                    <a:bodyPr/>
                    <a:lstStyle/>
                    <a:p>
                      <a:pPr algn="l" fontAlgn="b"/>
                      <a:r>
                        <a:rPr lang="en-US" sz="1100" b="0" i="0" u="none" strike="noStrike">
                          <a:solidFill>
                            <a:srgbClr val="000000"/>
                          </a:solidFill>
                          <a:effectLst/>
                          <a:latin typeface="Calibri" panose="020F0502020204030204" pitchFamily="34" charset="0"/>
                        </a:rPr>
                        <a:t>Phillips</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274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$44,619,766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$36,190,663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$80,810,429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303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512650369"/>
                  </a:ext>
                </a:extLst>
              </a:tr>
              <a:tr h="179629">
                <a:tc>
                  <a:txBody>
                    <a:bodyPr/>
                    <a:lstStyle/>
                    <a:p>
                      <a:pPr algn="l" fontAlgn="b"/>
                      <a:r>
                        <a:rPr lang="en-US" sz="1100" b="0" i="0" u="none" strike="noStrike">
                          <a:solidFill>
                            <a:srgbClr val="000000"/>
                          </a:solidFill>
                          <a:effectLst/>
                          <a:latin typeface="Calibri" panose="020F0502020204030204" pitchFamily="34" charset="0"/>
                        </a:rPr>
                        <a:t>Pondera</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386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$70,127,830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$54,618,650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$124,746,480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572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477350879"/>
                  </a:ext>
                </a:extLst>
              </a:tr>
              <a:tr h="179629">
                <a:tc>
                  <a:txBody>
                    <a:bodyPr/>
                    <a:lstStyle/>
                    <a:p>
                      <a:pPr algn="l" fontAlgn="b"/>
                      <a:r>
                        <a:rPr lang="en-US" sz="1100" b="0" i="0" u="none" strike="noStrike">
                          <a:solidFill>
                            <a:srgbClr val="000000"/>
                          </a:solidFill>
                          <a:effectLst/>
                          <a:latin typeface="Calibri" panose="020F0502020204030204" pitchFamily="34" charset="0"/>
                        </a:rPr>
                        <a:t>Teton</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515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$117,238,280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$83,607,074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$200,845,354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718</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761510624"/>
                  </a:ext>
                </a:extLst>
              </a:tr>
              <a:tr h="179629">
                <a:tc>
                  <a:txBody>
                    <a:bodyPr/>
                    <a:lstStyle/>
                    <a:p>
                      <a:pPr algn="l" fontAlgn="b"/>
                      <a:r>
                        <a:rPr lang="en-US" sz="1100" b="0" i="0" u="none" strike="noStrike">
                          <a:solidFill>
                            <a:srgbClr val="000000"/>
                          </a:solidFill>
                          <a:effectLst/>
                          <a:latin typeface="Calibri" panose="020F0502020204030204" pitchFamily="34" charset="0"/>
                        </a:rPr>
                        <a:t>Toole</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454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$91,022,746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$82,556,953</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$173,579,699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660</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4288647903"/>
                  </a:ext>
                </a:extLst>
              </a:tr>
              <a:tr h="179629">
                <a:tc>
                  <a:txBody>
                    <a:bodyPr/>
                    <a:lstStyle/>
                    <a:p>
                      <a:pPr algn="l" fontAlgn="b"/>
                      <a:r>
                        <a:rPr lang="en-US" sz="11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6,799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$1,668,650,941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$1,252,861,421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$2,921,512,362</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9,997</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814644337"/>
                  </a:ext>
                </a:extLst>
              </a:tr>
            </a:tbl>
          </a:graphicData>
        </a:graphic>
      </p:graphicFrame>
      <p:sp>
        <p:nvSpPr>
          <p:cNvPr id="9" name="TextBox 8">
            <a:extLst>
              <a:ext uri="{FF2B5EF4-FFF2-40B4-BE49-F238E27FC236}">
                <a16:creationId xmlns:a16="http://schemas.microsoft.com/office/drawing/2014/main" id="{B8B24A87-E7EB-9A51-9FF3-322D66091C4B}"/>
              </a:ext>
            </a:extLst>
          </p:cNvPr>
          <p:cNvSpPr txBox="1"/>
          <p:nvPr/>
        </p:nvSpPr>
        <p:spPr>
          <a:xfrm rot="16200000">
            <a:off x="2224133" y="4798406"/>
            <a:ext cx="2191553" cy="318924"/>
          </a:xfrm>
          <a:prstGeom prst="rect">
            <a:avLst/>
          </a:prstGeom>
          <a:noFill/>
        </p:spPr>
        <p:txBody>
          <a:bodyPr wrap="none" lIns="36000" tIns="36000" rIns="36000" bIns="36000" rtlCol="0">
            <a:spAutoFit/>
          </a:bodyPr>
          <a:lstStyle/>
          <a:p>
            <a:pPr algn="l"/>
            <a:r>
              <a:rPr lang="en-US" sz="1600" b="1"/>
              <a:t>Extreme</a:t>
            </a:r>
            <a:r>
              <a:rPr lang="en-US" sz="1600"/>
              <a:t> risk to wildfire</a:t>
            </a:r>
          </a:p>
        </p:txBody>
      </p:sp>
      <p:sp>
        <p:nvSpPr>
          <p:cNvPr id="10" name="TextBox 9">
            <a:extLst>
              <a:ext uri="{FF2B5EF4-FFF2-40B4-BE49-F238E27FC236}">
                <a16:creationId xmlns:a16="http://schemas.microsoft.com/office/drawing/2014/main" id="{A980A77B-200A-BB82-A3AC-C2E41720BC0F}"/>
              </a:ext>
            </a:extLst>
          </p:cNvPr>
          <p:cNvSpPr txBox="1"/>
          <p:nvPr/>
        </p:nvSpPr>
        <p:spPr>
          <a:xfrm rot="16200000">
            <a:off x="4997924" y="2074520"/>
            <a:ext cx="2320306" cy="318924"/>
          </a:xfrm>
          <a:prstGeom prst="rect">
            <a:avLst/>
          </a:prstGeom>
          <a:noFill/>
        </p:spPr>
        <p:txBody>
          <a:bodyPr wrap="none" lIns="36000" tIns="36000" rIns="36000" bIns="36000" rtlCol="0">
            <a:spAutoFit/>
          </a:bodyPr>
          <a:lstStyle/>
          <a:p>
            <a:pPr algn="l"/>
            <a:r>
              <a:rPr lang="en-US" sz="1600" b="1"/>
              <a:t>Very high </a:t>
            </a:r>
            <a:r>
              <a:rPr lang="en-US" sz="1600"/>
              <a:t>risk to wildfire</a:t>
            </a:r>
          </a:p>
        </p:txBody>
      </p:sp>
      <p:sp>
        <p:nvSpPr>
          <p:cNvPr id="11" name="TextBox 10">
            <a:extLst>
              <a:ext uri="{FF2B5EF4-FFF2-40B4-BE49-F238E27FC236}">
                <a16:creationId xmlns:a16="http://schemas.microsoft.com/office/drawing/2014/main" id="{1D72215E-0F03-00EB-F3FE-FE6132733C77}"/>
              </a:ext>
            </a:extLst>
          </p:cNvPr>
          <p:cNvSpPr txBox="1"/>
          <p:nvPr/>
        </p:nvSpPr>
        <p:spPr>
          <a:xfrm rot="16200000">
            <a:off x="-618464" y="1867973"/>
            <a:ext cx="1863771" cy="318924"/>
          </a:xfrm>
          <a:prstGeom prst="rect">
            <a:avLst/>
          </a:prstGeom>
          <a:noFill/>
        </p:spPr>
        <p:txBody>
          <a:bodyPr wrap="none" lIns="36000" tIns="36000" rIns="36000" bIns="36000" rtlCol="0">
            <a:spAutoFit/>
          </a:bodyPr>
          <a:lstStyle/>
          <a:p>
            <a:pPr algn="l"/>
            <a:r>
              <a:rPr lang="en-US" sz="1600" b="1"/>
              <a:t>High</a:t>
            </a:r>
            <a:r>
              <a:rPr lang="en-US" sz="1600"/>
              <a:t> risk to wildfire</a:t>
            </a:r>
          </a:p>
        </p:txBody>
      </p:sp>
      <p:pic>
        <p:nvPicPr>
          <p:cNvPr id="12" name="Picture 11" descr="A picture containing diagram&#10;&#10;Description automatically generated">
            <a:extLst>
              <a:ext uri="{FF2B5EF4-FFF2-40B4-BE49-F238E27FC236}">
                <a16:creationId xmlns:a16="http://schemas.microsoft.com/office/drawing/2014/main" id="{D3951A72-8794-3637-E30D-DDE2C99A9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98670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C00D0B1-9BD0-5C4B-3926-C9C1528EF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73" y="1492151"/>
            <a:ext cx="8994184" cy="5365849"/>
          </a:xfrm>
          <a:prstGeom prst="rect">
            <a:avLst/>
          </a:prstGeom>
        </p:spPr>
      </p:pic>
      <p:sp>
        <p:nvSpPr>
          <p:cNvPr id="3" name="Text Placeholder 2"/>
          <p:cNvSpPr>
            <a:spLocks noGrp="1"/>
          </p:cNvSpPr>
          <p:nvPr>
            <p:ph type="body" sz="quarter" idx="13"/>
          </p:nvPr>
        </p:nvSpPr>
        <p:spPr>
          <a:xfrm>
            <a:off x="602067" y="433267"/>
            <a:ext cx="10945216" cy="610255"/>
          </a:xfrm>
        </p:spPr>
        <p:txBody>
          <a:bodyPr anchor="t"/>
          <a:lstStyle/>
          <a:p>
            <a:r>
              <a:rPr lang="en-US" b="1">
                <a:cs typeface="Segoe UI"/>
              </a:rPr>
              <a:t>Wildland and Rangeland Fire – County Parcel Analysis</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pic>
        <p:nvPicPr>
          <p:cNvPr id="12" name="Picture 11" descr="A picture containing diagram&#10;&#10;Description automatically generated">
            <a:extLst>
              <a:ext uri="{FF2B5EF4-FFF2-40B4-BE49-F238E27FC236}">
                <a16:creationId xmlns:a16="http://schemas.microsoft.com/office/drawing/2014/main" id="{D3951A72-8794-3637-E30D-DDE2C99A9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15" name="TextBox 14">
            <a:extLst>
              <a:ext uri="{FF2B5EF4-FFF2-40B4-BE49-F238E27FC236}">
                <a16:creationId xmlns:a16="http://schemas.microsoft.com/office/drawing/2014/main" id="{4AEDA713-FB8B-FC85-087C-59BB6CCEEBB9}"/>
              </a:ext>
            </a:extLst>
          </p:cNvPr>
          <p:cNvSpPr txBox="1"/>
          <p:nvPr/>
        </p:nvSpPr>
        <p:spPr>
          <a:xfrm>
            <a:off x="4891792" y="1120651"/>
            <a:ext cx="2408415" cy="626701"/>
          </a:xfrm>
          <a:prstGeom prst="rect">
            <a:avLst/>
          </a:prstGeom>
          <a:noFill/>
        </p:spPr>
        <p:txBody>
          <a:bodyPr wrap="square" lIns="36000" tIns="36000" rIns="36000" bIns="36000" rtlCol="0">
            <a:spAutoFit/>
          </a:bodyPr>
          <a:lstStyle/>
          <a:p>
            <a:pPr algn="l"/>
            <a:r>
              <a:rPr lang="en-US"/>
              <a:t>Total Improved Parcels in Wildfire Risk Areas</a:t>
            </a:r>
          </a:p>
        </p:txBody>
      </p:sp>
    </p:spTree>
    <p:extLst>
      <p:ext uri="{BB962C8B-B14F-4D97-AF65-F5344CB8AC3E}">
        <p14:creationId xmlns:p14="http://schemas.microsoft.com/office/powerpoint/2010/main" val="3136336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3C8B-52FC-B1DD-5323-D123698860A4}"/>
              </a:ext>
            </a:extLst>
          </p:cNvPr>
          <p:cNvPicPr>
            <a:picLocks noChangeAspect="1"/>
          </p:cNvPicPr>
          <p:nvPr/>
        </p:nvPicPr>
        <p:blipFill rotWithShape="1">
          <a:blip r:embed="rId3">
            <a:extLst>
              <a:ext uri="{28A0092B-C50C-407E-A947-70E740481C1C}">
                <a14:useLocalDpi xmlns:a14="http://schemas.microsoft.com/office/drawing/2010/main" val="0"/>
              </a:ext>
            </a:extLst>
          </a:blip>
          <a:srcRect r="375"/>
          <a:stretch/>
        </p:blipFill>
        <p:spPr>
          <a:xfrm>
            <a:off x="910079" y="1469531"/>
            <a:ext cx="9790718" cy="5212578"/>
          </a:xfrm>
          <a:prstGeom prst="rect">
            <a:avLst/>
          </a:prstGeom>
        </p:spPr>
      </p:pic>
      <p:sp>
        <p:nvSpPr>
          <p:cNvPr id="3" name="Text Placeholder 2"/>
          <p:cNvSpPr>
            <a:spLocks noGrp="1"/>
          </p:cNvSpPr>
          <p:nvPr>
            <p:ph type="body" sz="quarter" idx="13"/>
          </p:nvPr>
        </p:nvSpPr>
        <p:spPr>
          <a:xfrm>
            <a:off x="602067" y="433267"/>
            <a:ext cx="10945216" cy="610255"/>
          </a:xfrm>
        </p:spPr>
        <p:txBody>
          <a:bodyPr anchor="t"/>
          <a:lstStyle/>
          <a:p>
            <a:r>
              <a:rPr lang="en-US" b="1">
                <a:cs typeface="Segoe UI"/>
              </a:rPr>
              <a:t>Wildland and Rangeland Fire – County Parcel Analysis</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pic>
        <p:nvPicPr>
          <p:cNvPr id="12" name="Picture 11" descr="A picture containing diagram&#10;&#10;Description automatically generated">
            <a:extLst>
              <a:ext uri="{FF2B5EF4-FFF2-40B4-BE49-F238E27FC236}">
                <a16:creationId xmlns:a16="http://schemas.microsoft.com/office/drawing/2014/main" id="{D3951A72-8794-3637-E30D-DDE2C99A9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7" name="TextBox 6">
            <a:extLst>
              <a:ext uri="{FF2B5EF4-FFF2-40B4-BE49-F238E27FC236}">
                <a16:creationId xmlns:a16="http://schemas.microsoft.com/office/drawing/2014/main" id="{55A0F7BC-9A41-BB38-DBD2-C278E081A186}"/>
              </a:ext>
            </a:extLst>
          </p:cNvPr>
          <p:cNvSpPr txBox="1"/>
          <p:nvPr/>
        </p:nvSpPr>
        <p:spPr>
          <a:xfrm>
            <a:off x="4789042" y="1119829"/>
            <a:ext cx="2032791" cy="626701"/>
          </a:xfrm>
          <a:prstGeom prst="rect">
            <a:avLst/>
          </a:prstGeom>
          <a:noFill/>
        </p:spPr>
        <p:txBody>
          <a:bodyPr wrap="square" lIns="36000" tIns="36000" rIns="36000" bIns="36000" rtlCol="0">
            <a:spAutoFit/>
          </a:bodyPr>
          <a:lstStyle/>
          <a:p>
            <a:pPr algn="ctr"/>
            <a:r>
              <a:rPr lang="en-US"/>
              <a:t>Total Values at Risk to Wildfire Areas</a:t>
            </a:r>
          </a:p>
        </p:txBody>
      </p:sp>
    </p:spTree>
    <p:extLst>
      <p:ext uri="{BB962C8B-B14F-4D97-AF65-F5344CB8AC3E}">
        <p14:creationId xmlns:p14="http://schemas.microsoft.com/office/powerpoint/2010/main" val="3773282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5" y="364273"/>
            <a:ext cx="10335223" cy="610255"/>
          </a:xfrm>
        </p:spPr>
        <p:txBody>
          <a:bodyPr/>
          <a:lstStyle/>
          <a:p>
            <a:r>
              <a:rPr lang="en-GB" b="1">
                <a:latin typeface="Segoe UI" panose="020B0502040204020203" pitchFamily="34" charset="0"/>
              </a:rPr>
              <a:t>Wildland Fire – Wildland Urban Interface (WUI) </a:t>
            </a:r>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pic>
        <p:nvPicPr>
          <p:cNvPr id="6" name="Picture 5">
            <a:extLst>
              <a:ext uri="{FF2B5EF4-FFF2-40B4-BE49-F238E27FC236}">
                <a16:creationId xmlns:a16="http://schemas.microsoft.com/office/drawing/2014/main" id="{78D72EC6-3546-4DED-9191-E526052B5B7D}"/>
              </a:ext>
            </a:extLst>
          </p:cNvPr>
          <p:cNvPicPr>
            <a:picLocks noChangeAspect="1"/>
          </p:cNvPicPr>
          <p:nvPr/>
        </p:nvPicPr>
        <p:blipFill>
          <a:blip r:embed="rId3"/>
          <a:stretch>
            <a:fillRect/>
          </a:stretch>
        </p:blipFill>
        <p:spPr>
          <a:xfrm>
            <a:off x="373927" y="2948777"/>
            <a:ext cx="4627379" cy="3210950"/>
          </a:xfrm>
          <a:prstGeom prst="rect">
            <a:avLst/>
          </a:prstGeom>
        </p:spPr>
      </p:pic>
      <p:sp>
        <p:nvSpPr>
          <p:cNvPr id="7" name="TextBox 6">
            <a:extLst>
              <a:ext uri="{FF2B5EF4-FFF2-40B4-BE49-F238E27FC236}">
                <a16:creationId xmlns:a16="http://schemas.microsoft.com/office/drawing/2014/main" id="{5C49B64A-ACA5-4A21-8E83-7021ACBF877A}"/>
              </a:ext>
            </a:extLst>
          </p:cNvPr>
          <p:cNvSpPr txBox="1"/>
          <p:nvPr/>
        </p:nvSpPr>
        <p:spPr>
          <a:xfrm>
            <a:off x="602066" y="1152525"/>
            <a:ext cx="4171102" cy="1796252"/>
          </a:xfrm>
          <a:prstGeom prst="rect">
            <a:avLst/>
          </a:prstGeom>
          <a:noFill/>
        </p:spPr>
        <p:txBody>
          <a:bodyPr wrap="square" lIns="36000" tIns="36000" rIns="36000" bIns="36000" rtlCol="0">
            <a:spAutoFit/>
          </a:bodyPr>
          <a:lstStyle/>
          <a:p>
            <a:pPr marL="285750" indent="-285750" algn="l">
              <a:buFont typeface="Arial" panose="020B0604020202020204" pitchFamily="34" charset="0"/>
              <a:buChar char="•"/>
            </a:pPr>
            <a:r>
              <a:rPr lang="en-US" sz="1600"/>
              <a:t>Zone of transition between wildland and developed land</a:t>
            </a:r>
          </a:p>
          <a:p>
            <a:pPr marL="285750" indent="-285750" algn="l">
              <a:buFont typeface="Arial" panose="020B0604020202020204" pitchFamily="34" charset="0"/>
              <a:buChar char="•"/>
            </a:pPr>
            <a:r>
              <a:rPr lang="en-US" sz="1600"/>
              <a:t>Greatest risk in the municipalities of Great Falls, Lewistown, Browning, Shelby, Havre, Rocky Boy's Reservation, East Glacier Park Village, Winnett, and the exurban areas near Lewistown</a:t>
            </a:r>
          </a:p>
        </p:txBody>
      </p:sp>
      <p:pic>
        <p:nvPicPr>
          <p:cNvPr id="5" name="Picture 4" descr="Map&#10;&#10;Description automatically generated">
            <a:extLst>
              <a:ext uri="{FF2B5EF4-FFF2-40B4-BE49-F238E27FC236}">
                <a16:creationId xmlns:a16="http://schemas.microsoft.com/office/drawing/2014/main" id="{B941912C-EFB9-43F5-AD4B-299CBF677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289" y="1638879"/>
            <a:ext cx="6890486" cy="4593657"/>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1E56DFE-1C71-C3A0-9CE5-789E61B8A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225708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E28D21-0BA7-488B-0077-67124075FBE3}"/>
              </a:ext>
            </a:extLst>
          </p:cNvPr>
          <p:cNvSpPr>
            <a:spLocks noGrp="1"/>
          </p:cNvSpPr>
          <p:nvPr>
            <p:ph type="body" sz="quarter" idx="13"/>
          </p:nvPr>
        </p:nvSpPr>
        <p:spPr/>
        <p:txBody>
          <a:bodyPr/>
          <a:lstStyle/>
          <a:p>
            <a:r>
              <a:rPr lang="en-US" b="1">
                <a:latin typeface="Segoe UI" panose="020B0502040204020203" pitchFamily="34" charset="0"/>
              </a:rPr>
              <a:t>Wildland Fire - </a:t>
            </a:r>
            <a:r>
              <a:rPr lang="en-US"/>
              <a:t>Risk to Homes per www.wildfirerisk.org</a:t>
            </a:r>
          </a:p>
        </p:txBody>
      </p:sp>
      <p:sp>
        <p:nvSpPr>
          <p:cNvPr id="7" name="TextBox 6">
            <a:extLst>
              <a:ext uri="{FF2B5EF4-FFF2-40B4-BE49-F238E27FC236}">
                <a16:creationId xmlns:a16="http://schemas.microsoft.com/office/drawing/2014/main" id="{A5DAF881-1ACC-83EE-D268-34B06EA7B9D2}"/>
              </a:ext>
            </a:extLst>
          </p:cNvPr>
          <p:cNvSpPr txBox="1"/>
          <p:nvPr/>
        </p:nvSpPr>
        <p:spPr>
          <a:xfrm>
            <a:off x="597416" y="1117429"/>
            <a:ext cx="7328373" cy="5612681"/>
          </a:xfrm>
          <a:prstGeom prst="rect">
            <a:avLst/>
          </a:prstGeom>
          <a:noFill/>
        </p:spPr>
        <p:txBody>
          <a:bodyPr wrap="square" lIns="36000" tIns="36000" rIns="36000" bIns="36000" rtlCol="0">
            <a:spAutoFit/>
          </a:bodyPr>
          <a:lstStyle/>
          <a:p>
            <a:pPr marL="285750" indent="-285750" algn="l">
              <a:buFont typeface="Arial" panose="020B0604020202020204" pitchFamily="34" charset="0"/>
              <a:buChar char="•"/>
            </a:pPr>
            <a:r>
              <a:rPr lang="en-US" sz="2000"/>
              <a:t>Blackfeet: Greater risk than </a:t>
            </a:r>
            <a:r>
              <a:rPr lang="en-US" sz="2000" u="sng"/>
              <a:t>70%</a:t>
            </a:r>
            <a:r>
              <a:rPr lang="en-US" sz="2000"/>
              <a:t> of tribal areas/counties in MT</a:t>
            </a:r>
          </a:p>
          <a:p>
            <a:pPr marL="285750" indent="-285750" algn="l">
              <a:buFont typeface="Arial" panose="020B0604020202020204" pitchFamily="34" charset="0"/>
              <a:buChar char="•"/>
            </a:pPr>
            <a:r>
              <a:rPr lang="en-US" sz="2000"/>
              <a:t>Blaine: Greater risk than </a:t>
            </a:r>
            <a:r>
              <a:rPr lang="en-US" sz="2000" u="sng"/>
              <a:t>62%</a:t>
            </a:r>
            <a:r>
              <a:rPr lang="en-US" sz="2000"/>
              <a:t> of counties in MT</a:t>
            </a:r>
          </a:p>
          <a:p>
            <a:pPr marL="285750" indent="-285750" algn="l">
              <a:buFont typeface="Arial" panose="020B0604020202020204" pitchFamily="34" charset="0"/>
              <a:buChar char="•"/>
            </a:pPr>
            <a:r>
              <a:rPr lang="en-US" sz="2000"/>
              <a:t>Cascade: Low risk compared to counties in MT</a:t>
            </a:r>
          </a:p>
          <a:p>
            <a:pPr marL="285750" indent="-285750" algn="l">
              <a:buFont typeface="Arial" panose="020B0604020202020204" pitchFamily="34" charset="0"/>
              <a:buChar char="•"/>
            </a:pPr>
            <a:r>
              <a:rPr lang="en-US" sz="2000"/>
              <a:t>Chippewa Cree: Greater than </a:t>
            </a:r>
            <a:r>
              <a:rPr lang="en-US" sz="2000" u="sng"/>
              <a:t>57%</a:t>
            </a:r>
            <a:r>
              <a:rPr lang="en-US" sz="2000"/>
              <a:t> of tribal areas/counties in MT</a:t>
            </a:r>
          </a:p>
          <a:p>
            <a:pPr marL="285750" indent="-285750" algn="l">
              <a:buFont typeface="Arial" panose="020B0604020202020204" pitchFamily="34" charset="0"/>
              <a:buChar char="•"/>
            </a:pPr>
            <a:r>
              <a:rPr lang="en-US" sz="2000"/>
              <a:t>Chouteau: Greater risk than 29% of counties in MT</a:t>
            </a:r>
          </a:p>
          <a:p>
            <a:pPr marL="285750" indent="-285750" algn="l">
              <a:buFont typeface="Arial" panose="020B0604020202020204" pitchFamily="34" charset="0"/>
              <a:buChar char="•"/>
            </a:pPr>
            <a:r>
              <a:rPr lang="en-US" sz="2000"/>
              <a:t>Fergus: Greater risk than 22% of counties in MT</a:t>
            </a:r>
          </a:p>
          <a:p>
            <a:pPr marL="285750" indent="-285750" algn="l">
              <a:buFont typeface="Arial" panose="020B0604020202020204" pitchFamily="34" charset="0"/>
              <a:buChar char="•"/>
            </a:pPr>
            <a:r>
              <a:rPr lang="en-US" sz="2000"/>
              <a:t>Fort Belknap: Greater risk than </a:t>
            </a:r>
            <a:r>
              <a:rPr lang="en-US" sz="2000" u="sng"/>
              <a:t>81%</a:t>
            </a:r>
            <a:r>
              <a:rPr lang="en-US" sz="2000"/>
              <a:t> of tribal areas/counties in MT</a:t>
            </a:r>
          </a:p>
          <a:p>
            <a:pPr marL="285750" indent="-285750" algn="l">
              <a:buFont typeface="Arial" panose="020B0604020202020204" pitchFamily="34" charset="0"/>
              <a:buChar char="•"/>
            </a:pPr>
            <a:r>
              <a:rPr lang="en-US" sz="2000"/>
              <a:t>Glacier: Greater risk than </a:t>
            </a:r>
            <a:r>
              <a:rPr lang="en-US" sz="2000" u="sng"/>
              <a:t>64%</a:t>
            </a:r>
            <a:r>
              <a:rPr lang="en-US" sz="2000"/>
              <a:t> of counties in MT</a:t>
            </a:r>
          </a:p>
          <a:p>
            <a:pPr marL="285750" indent="-285750" algn="l">
              <a:buFont typeface="Arial" panose="020B0604020202020204" pitchFamily="34" charset="0"/>
              <a:buChar char="•"/>
            </a:pPr>
            <a:r>
              <a:rPr lang="en-US" sz="2000"/>
              <a:t>Hill: Greater risk than 20% of counties in MT</a:t>
            </a:r>
          </a:p>
          <a:p>
            <a:pPr marL="285750" indent="-285750" algn="l">
              <a:buFont typeface="Arial" panose="020B0604020202020204" pitchFamily="34" charset="0"/>
              <a:buChar char="•"/>
            </a:pPr>
            <a:r>
              <a:rPr lang="en-US" sz="2000"/>
              <a:t>Judith Basin: Greater risk than 31% of counties in MT</a:t>
            </a:r>
          </a:p>
          <a:p>
            <a:pPr marL="285750" indent="-285750" algn="l">
              <a:buFont typeface="Arial" panose="020B0604020202020204" pitchFamily="34" charset="0"/>
              <a:buChar char="•"/>
            </a:pPr>
            <a:r>
              <a:rPr lang="en-US" sz="2000"/>
              <a:t>Liberty: Low risk compared to counties in MT</a:t>
            </a:r>
          </a:p>
          <a:p>
            <a:pPr marL="285750" indent="-285750" algn="l">
              <a:buFont typeface="Arial" panose="020B0604020202020204" pitchFamily="34" charset="0"/>
              <a:buChar char="•"/>
            </a:pPr>
            <a:r>
              <a:rPr lang="en-US" sz="2000"/>
              <a:t>Petroleum: Greater risk than </a:t>
            </a:r>
            <a:r>
              <a:rPr lang="en-US" sz="2000" u="sng"/>
              <a:t>93%</a:t>
            </a:r>
            <a:r>
              <a:rPr lang="en-US" sz="2000"/>
              <a:t> of counties in MT</a:t>
            </a:r>
          </a:p>
          <a:p>
            <a:pPr marL="285750" indent="-285750" algn="l">
              <a:buFont typeface="Arial" panose="020B0604020202020204" pitchFamily="34" charset="0"/>
              <a:buChar char="•"/>
            </a:pPr>
            <a:r>
              <a:rPr lang="en-US" sz="2000"/>
              <a:t>Phillips: Greater risk than 36% of counties in MT</a:t>
            </a:r>
          </a:p>
          <a:p>
            <a:pPr marL="285750" indent="-285750" algn="l">
              <a:buFont typeface="Arial" panose="020B0604020202020204" pitchFamily="34" charset="0"/>
              <a:buChar char="•"/>
            </a:pPr>
            <a:r>
              <a:rPr lang="en-US" sz="2000"/>
              <a:t>Pondera: Greater risk than 16% of counties in MT</a:t>
            </a:r>
          </a:p>
          <a:p>
            <a:pPr marL="285750" indent="-285750" algn="l">
              <a:buFont typeface="Arial" panose="020B0604020202020204" pitchFamily="34" charset="0"/>
              <a:buChar char="•"/>
            </a:pPr>
            <a:r>
              <a:rPr lang="en-US" sz="2000"/>
              <a:t>Teton: Greater risk than 25% of counties in MT</a:t>
            </a:r>
          </a:p>
          <a:p>
            <a:pPr marL="285750" indent="-285750" algn="l">
              <a:buFont typeface="Arial" panose="020B0604020202020204" pitchFamily="34" charset="0"/>
              <a:buChar char="•"/>
            </a:pPr>
            <a:r>
              <a:rPr lang="en-US" sz="2000"/>
              <a:t>Toole: Greater risk than 7% of counties in MT</a:t>
            </a:r>
          </a:p>
        </p:txBody>
      </p:sp>
      <p:sp>
        <p:nvSpPr>
          <p:cNvPr id="2" name="Rectangle 1">
            <a:extLst>
              <a:ext uri="{FF2B5EF4-FFF2-40B4-BE49-F238E27FC236}">
                <a16:creationId xmlns:a16="http://schemas.microsoft.com/office/drawing/2014/main" id="{39198FDC-0E91-333A-8113-2AD677947957}"/>
              </a:ext>
            </a:extLst>
          </p:cNvPr>
          <p:cNvSpPr/>
          <p:nvPr/>
        </p:nvSpPr>
        <p:spPr>
          <a:xfrm>
            <a:off x="6465570" y="1435608"/>
            <a:ext cx="1005078" cy="52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5EA211A-7489-5690-8F8D-B1385F9FE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5789" y="1696212"/>
            <a:ext cx="4266211" cy="4542312"/>
          </a:xfrm>
          <a:prstGeom prst="rect">
            <a:avLst/>
          </a:prstGeom>
        </p:spPr>
      </p:pic>
    </p:spTree>
    <p:extLst>
      <p:ext uri="{BB962C8B-B14F-4D97-AF65-F5344CB8AC3E}">
        <p14:creationId xmlns:p14="http://schemas.microsoft.com/office/powerpoint/2010/main" val="2365538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646BE7-71A8-9C98-0660-D39C8A5EC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69" y="3942924"/>
            <a:ext cx="3190083" cy="2915076"/>
          </a:xfrm>
          <a:prstGeom prst="rect">
            <a:avLst/>
          </a:prstGeom>
        </p:spPr>
      </p:pic>
      <p:sp>
        <p:nvSpPr>
          <p:cNvPr id="3" name="Text Placeholder 2">
            <a:extLst>
              <a:ext uri="{FF2B5EF4-FFF2-40B4-BE49-F238E27FC236}">
                <a16:creationId xmlns:a16="http://schemas.microsoft.com/office/drawing/2014/main" id="{B4E28D21-0BA7-488B-0077-67124075FBE3}"/>
              </a:ext>
            </a:extLst>
          </p:cNvPr>
          <p:cNvSpPr>
            <a:spLocks noGrp="1"/>
          </p:cNvSpPr>
          <p:nvPr>
            <p:ph type="body" sz="quarter" idx="13"/>
          </p:nvPr>
        </p:nvSpPr>
        <p:spPr/>
        <p:txBody>
          <a:bodyPr/>
          <a:lstStyle/>
          <a:p>
            <a:r>
              <a:rPr lang="en-US" b="1">
                <a:latin typeface="Segoe UI" panose="020B0502040204020203" pitchFamily="34" charset="0"/>
              </a:rPr>
              <a:t>Wildland Fire - </a:t>
            </a:r>
            <a:r>
              <a:rPr lang="en-US"/>
              <a:t>Risk to Homes per www.wildfirerisk.org</a:t>
            </a:r>
          </a:p>
        </p:txBody>
      </p:sp>
      <p:pic>
        <p:nvPicPr>
          <p:cNvPr id="21" name="Picture 20" descr="Graphical user interface&#10;&#10;Description automatically generated with medium confidence">
            <a:extLst>
              <a:ext uri="{FF2B5EF4-FFF2-40B4-BE49-F238E27FC236}">
                <a16:creationId xmlns:a16="http://schemas.microsoft.com/office/drawing/2014/main" id="{98DC3B18-5E2B-5255-0F0D-C640CF51D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678" y="2799297"/>
            <a:ext cx="2943636" cy="743054"/>
          </a:xfrm>
          <a:prstGeom prst="rect">
            <a:avLst/>
          </a:prstGeom>
        </p:spPr>
      </p:pic>
      <p:sp>
        <p:nvSpPr>
          <p:cNvPr id="2" name="Rectangle 1">
            <a:extLst>
              <a:ext uri="{FF2B5EF4-FFF2-40B4-BE49-F238E27FC236}">
                <a16:creationId xmlns:a16="http://schemas.microsoft.com/office/drawing/2014/main" id="{39198FDC-0E91-333A-8113-2AD677947957}"/>
              </a:ext>
            </a:extLst>
          </p:cNvPr>
          <p:cNvSpPr/>
          <p:nvPr/>
        </p:nvSpPr>
        <p:spPr>
          <a:xfrm>
            <a:off x="6465570" y="1435608"/>
            <a:ext cx="1005078" cy="52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D4691C-1050-62EC-684E-75FE22202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39" y="1109691"/>
            <a:ext cx="3531981" cy="3118587"/>
          </a:xfrm>
          <a:prstGeom prst="rect">
            <a:avLst/>
          </a:prstGeom>
        </p:spPr>
      </p:pic>
      <p:pic>
        <p:nvPicPr>
          <p:cNvPr id="16" name="Picture 15">
            <a:extLst>
              <a:ext uri="{FF2B5EF4-FFF2-40B4-BE49-F238E27FC236}">
                <a16:creationId xmlns:a16="http://schemas.microsoft.com/office/drawing/2014/main" id="{593078EE-B259-803B-69D9-23BA1DC58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505" y="3863112"/>
            <a:ext cx="3415173" cy="2949468"/>
          </a:xfrm>
          <a:prstGeom prst="rect">
            <a:avLst/>
          </a:prstGeom>
        </p:spPr>
      </p:pic>
      <p:pic>
        <p:nvPicPr>
          <p:cNvPr id="20" name="Picture 19">
            <a:extLst>
              <a:ext uri="{FF2B5EF4-FFF2-40B4-BE49-F238E27FC236}">
                <a16:creationId xmlns:a16="http://schemas.microsoft.com/office/drawing/2014/main" id="{0525A38A-5C24-2C4E-26C3-81D18B200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3507" y="3766656"/>
            <a:ext cx="3413621" cy="3027733"/>
          </a:xfrm>
          <a:prstGeom prst="rect">
            <a:avLst/>
          </a:prstGeom>
        </p:spPr>
      </p:pic>
      <p:pic>
        <p:nvPicPr>
          <p:cNvPr id="8" name="Picture 7">
            <a:extLst>
              <a:ext uri="{FF2B5EF4-FFF2-40B4-BE49-F238E27FC236}">
                <a16:creationId xmlns:a16="http://schemas.microsoft.com/office/drawing/2014/main" id="{5B504B44-2CA0-4B0B-350D-552EC3C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057" y="1029769"/>
            <a:ext cx="3413621" cy="3057733"/>
          </a:xfrm>
          <a:prstGeom prst="rect">
            <a:avLst/>
          </a:prstGeom>
        </p:spPr>
      </p:pic>
      <p:sp>
        <p:nvSpPr>
          <p:cNvPr id="4" name="TextBox 3">
            <a:extLst>
              <a:ext uri="{FF2B5EF4-FFF2-40B4-BE49-F238E27FC236}">
                <a16:creationId xmlns:a16="http://schemas.microsoft.com/office/drawing/2014/main" id="{878DCD12-590A-E9B6-1BD6-F8A7ECFEE45E}"/>
              </a:ext>
            </a:extLst>
          </p:cNvPr>
          <p:cNvSpPr txBox="1"/>
          <p:nvPr/>
        </p:nvSpPr>
        <p:spPr>
          <a:xfrm>
            <a:off x="7525808" y="1100773"/>
            <a:ext cx="3651177" cy="903700"/>
          </a:xfrm>
          <a:prstGeom prst="rect">
            <a:avLst/>
          </a:prstGeom>
          <a:noFill/>
        </p:spPr>
        <p:txBody>
          <a:bodyPr wrap="square" lIns="36000" tIns="36000" rIns="36000" bIns="36000" rtlCol="0">
            <a:spAutoFit/>
          </a:bodyPr>
          <a:lstStyle/>
          <a:p>
            <a:pPr algn="l"/>
            <a:r>
              <a:rPr lang="en-US" b="1"/>
              <a:t>Counties in the Central Region with greater risk to homes than 50% of other counties in MT</a:t>
            </a:r>
          </a:p>
        </p:txBody>
      </p:sp>
    </p:spTree>
    <p:extLst>
      <p:ext uri="{BB962C8B-B14F-4D97-AF65-F5344CB8AC3E}">
        <p14:creationId xmlns:p14="http://schemas.microsoft.com/office/powerpoint/2010/main" val="879403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A77CE2-E286-68A3-BEAE-3D5828F7B6D7}"/>
              </a:ext>
            </a:extLst>
          </p:cNvPr>
          <p:cNvSpPr>
            <a:spLocks noGrp="1"/>
          </p:cNvSpPr>
          <p:nvPr>
            <p:ph type="sldNum" sz="quarter" idx="11"/>
          </p:nvPr>
        </p:nvSpPr>
        <p:spPr/>
        <p:txBody>
          <a:bodyPr/>
          <a:lstStyle/>
          <a:p>
            <a:fld id="{EEB2E137-973A-46DC-BB4E-688C661ACB66}" type="slidenum">
              <a:rPr lang="en-US" smtClean="0"/>
              <a:pPr/>
              <a:t>49</a:t>
            </a:fld>
            <a:endParaRPr lang="en-US"/>
          </a:p>
        </p:txBody>
      </p:sp>
      <p:pic>
        <p:nvPicPr>
          <p:cNvPr id="5" name="Picture 4">
            <a:extLst>
              <a:ext uri="{FF2B5EF4-FFF2-40B4-BE49-F238E27FC236}">
                <a16:creationId xmlns:a16="http://schemas.microsoft.com/office/drawing/2014/main" id="{9AD15D96-B223-ED25-2B8B-0132380C9B6D}"/>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9177353" y="920213"/>
            <a:ext cx="1219200" cy="510126"/>
          </a:xfrm>
          <a:prstGeom prst="rect">
            <a:avLst/>
          </a:prstGeom>
        </p:spPr>
      </p:pic>
      <p:pic>
        <p:nvPicPr>
          <p:cNvPr id="7" name="Picture 6">
            <a:extLst>
              <a:ext uri="{FF2B5EF4-FFF2-40B4-BE49-F238E27FC236}">
                <a16:creationId xmlns:a16="http://schemas.microsoft.com/office/drawing/2014/main" id="{6C254DFE-C01A-F7A9-8007-A700D6DE601E}"/>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8948423" y="1578188"/>
            <a:ext cx="1677060" cy="1881249"/>
          </a:xfrm>
          <a:prstGeom prst="rect">
            <a:avLst/>
          </a:prstGeom>
        </p:spPr>
      </p:pic>
      <p:sp>
        <p:nvSpPr>
          <p:cNvPr id="8" name="Rectangle 7">
            <a:extLst>
              <a:ext uri="{FF2B5EF4-FFF2-40B4-BE49-F238E27FC236}">
                <a16:creationId xmlns:a16="http://schemas.microsoft.com/office/drawing/2014/main" id="{FDC2E3AE-0CF3-266B-06D9-2470FE4F5153}"/>
              </a:ext>
            </a:extLst>
          </p:cNvPr>
          <p:cNvSpPr/>
          <p:nvPr>
            <p:custDataLst>
              <p:tags r:id="rId4"/>
            </p:custDataLst>
          </p:nvPr>
        </p:nvSpPr>
        <p:spPr>
          <a:xfrm>
            <a:off x="8477917" y="4015380"/>
            <a:ext cx="3129148"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a:solidFill>
                  <a:srgbClr val="5B5B5B"/>
                </a:solidFill>
              </a:rPr>
              <a:t>What do you think the significance of wildland and rangeland fire is for your jurisdiction?</a:t>
            </a:r>
          </a:p>
        </p:txBody>
      </p:sp>
      <p:sp>
        <p:nvSpPr>
          <p:cNvPr id="9" name="Rectangle 8">
            <a:extLst>
              <a:ext uri="{FF2B5EF4-FFF2-40B4-BE49-F238E27FC236}">
                <a16:creationId xmlns:a16="http://schemas.microsoft.com/office/drawing/2014/main" id="{D688099A-9B5C-65BF-8581-E244CF403FCC}"/>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50A0EBD7-C5C3-AA01-8CB0-456499F947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11" name="TextBox 10">
            <a:extLst>
              <a:ext uri="{FF2B5EF4-FFF2-40B4-BE49-F238E27FC236}">
                <a16:creationId xmlns:a16="http://schemas.microsoft.com/office/drawing/2014/main" id="{F30FB393-53C2-F985-C4AE-A3F852A49569}"/>
              </a:ext>
            </a:extLst>
          </p:cNvPr>
          <p:cNvSpPr txBox="1"/>
          <p:nvPr/>
        </p:nvSpPr>
        <p:spPr>
          <a:xfrm>
            <a:off x="910079" y="449813"/>
            <a:ext cx="3395600" cy="442035"/>
          </a:xfrm>
          <a:prstGeom prst="rect">
            <a:avLst/>
          </a:prstGeom>
          <a:noFill/>
        </p:spPr>
        <p:txBody>
          <a:bodyPr wrap="none" lIns="36000" tIns="36000" rIns="36000" bIns="36000" rtlCol="0">
            <a:spAutoFit/>
          </a:bodyPr>
          <a:lstStyle/>
          <a:p>
            <a:pPr algn="ctr"/>
            <a:r>
              <a:rPr lang="en-US" sz="2400" b="1"/>
              <a:t>Wildfire Risk Summary</a:t>
            </a:r>
          </a:p>
        </p:txBody>
      </p:sp>
      <p:graphicFrame>
        <p:nvGraphicFramePr>
          <p:cNvPr id="12" name="Table 11">
            <a:extLst>
              <a:ext uri="{FF2B5EF4-FFF2-40B4-BE49-F238E27FC236}">
                <a16:creationId xmlns:a16="http://schemas.microsoft.com/office/drawing/2014/main" id="{15A54547-9493-4A51-2859-AED382B7C81F}"/>
              </a:ext>
            </a:extLst>
          </p:cNvPr>
          <p:cNvGraphicFramePr>
            <a:graphicFrameLocks noGrp="1"/>
          </p:cNvGraphicFramePr>
          <p:nvPr>
            <p:extLst>
              <p:ext uri="{D42A27DB-BD31-4B8C-83A1-F6EECF244321}">
                <p14:modId xmlns:p14="http://schemas.microsoft.com/office/powerpoint/2010/main" val="4014888622"/>
              </p:ext>
            </p:extLst>
          </p:nvPr>
        </p:nvGraphicFramePr>
        <p:xfrm>
          <a:off x="465457" y="1187778"/>
          <a:ext cx="7170254" cy="4593000"/>
        </p:xfrm>
        <a:graphic>
          <a:graphicData uri="http://schemas.openxmlformats.org/drawingml/2006/table">
            <a:tbl>
              <a:tblPr firstRow="1" firstCol="1" bandRow="1">
                <a:tableStyleId>{5C22544A-7EE6-4342-B048-85BDC9FD1C3A}</a:tableStyleId>
              </a:tblPr>
              <a:tblGrid>
                <a:gridCol w="1969840">
                  <a:extLst>
                    <a:ext uri="{9D8B030D-6E8A-4147-A177-3AD203B41FA5}">
                      <a16:colId xmlns:a16="http://schemas.microsoft.com/office/drawing/2014/main" val="1833761649"/>
                    </a:ext>
                  </a:extLst>
                </a:gridCol>
                <a:gridCol w="1284352">
                  <a:extLst>
                    <a:ext uri="{9D8B030D-6E8A-4147-A177-3AD203B41FA5}">
                      <a16:colId xmlns:a16="http://schemas.microsoft.com/office/drawing/2014/main" val="94979106"/>
                    </a:ext>
                  </a:extLst>
                </a:gridCol>
                <a:gridCol w="1207376">
                  <a:extLst>
                    <a:ext uri="{9D8B030D-6E8A-4147-A177-3AD203B41FA5}">
                      <a16:colId xmlns:a16="http://schemas.microsoft.com/office/drawing/2014/main" val="1279044218"/>
                    </a:ext>
                  </a:extLst>
                </a:gridCol>
                <a:gridCol w="1344973">
                  <a:extLst>
                    <a:ext uri="{9D8B030D-6E8A-4147-A177-3AD203B41FA5}">
                      <a16:colId xmlns:a16="http://schemas.microsoft.com/office/drawing/2014/main" val="1133729783"/>
                    </a:ext>
                  </a:extLst>
                </a:gridCol>
                <a:gridCol w="1363713">
                  <a:extLst>
                    <a:ext uri="{9D8B030D-6E8A-4147-A177-3AD203B41FA5}">
                      <a16:colId xmlns:a16="http://schemas.microsoft.com/office/drawing/2014/main" val="3939360097"/>
                    </a:ext>
                  </a:extLst>
                </a:gridCol>
              </a:tblGrid>
              <a:tr h="755968">
                <a:tc>
                  <a:txBody>
                    <a:bodyPr/>
                    <a:lstStyle/>
                    <a:p>
                      <a:pPr marL="0" marR="0" algn="ctr">
                        <a:lnSpc>
                          <a:spcPct val="110000"/>
                        </a:lnSpc>
                        <a:spcBef>
                          <a:spcPts val="0"/>
                        </a:spcBef>
                        <a:spcAft>
                          <a:spcPts val="0"/>
                        </a:spcAft>
                      </a:pPr>
                      <a:r>
                        <a:rPr lang="en-US" sz="1400" kern="1200">
                          <a:effectLst/>
                        </a:rPr>
                        <a:t>Jurisdiction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Geographic </a:t>
                      </a:r>
                    </a:p>
                    <a:p>
                      <a:pPr marL="0" marR="0" algn="ctr">
                        <a:lnSpc>
                          <a:spcPct val="110000"/>
                        </a:lnSpc>
                        <a:spcBef>
                          <a:spcPts val="0"/>
                        </a:spcBef>
                        <a:spcAft>
                          <a:spcPts val="0"/>
                        </a:spcAft>
                      </a:pPr>
                      <a:r>
                        <a:rPr lang="en-US" sz="1400" kern="1200">
                          <a:effectLst/>
                        </a:rPr>
                        <a:t>Extent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b="1" kern="1200">
                          <a:solidFill>
                            <a:schemeClr val="lt1"/>
                          </a:solidFill>
                          <a:effectLst/>
                          <a:latin typeface="+mn-lt"/>
                          <a:ea typeface="+mn-ea"/>
                          <a:cs typeface="+mn-cs"/>
                        </a:rPr>
                        <a:t>Probability of Future Occurrence</a:t>
                      </a:r>
                      <a:endParaRPr lang="en-US" sz="1400" b="1" kern="1200">
                        <a:solidFill>
                          <a:schemeClr val="lt1"/>
                        </a:solidFill>
                        <a:effectLst/>
                        <a:latin typeface="+mn-lt"/>
                        <a:ea typeface="SimSun" panose="02010600030101010101" pitchFamily="2" charset="-122"/>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Potential Magnitude/ Severity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Overall Significance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51707331"/>
                  </a:ext>
                </a:extLst>
              </a:tr>
              <a:tr h="234720">
                <a:tc>
                  <a:txBody>
                    <a:bodyPr/>
                    <a:lstStyle/>
                    <a:p>
                      <a:pPr marL="0" marR="0">
                        <a:lnSpc>
                          <a:spcPct val="110000"/>
                        </a:lnSpc>
                        <a:spcBef>
                          <a:spcPts val="0"/>
                        </a:spcBef>
                        <a:spcAft>
                          <a:spcPts val="0"/>
                        </a:spcAft>
                      </a:pPr>
                      <a:r>
                        <a:rPr lang="en-US" sz="1400">
                          <a:effectLst/>
                        </a:rPr>
                        <a:t>Blackfeet Tribe</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Significant</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Highly 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Critical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High</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57392442"/>
                  </a:ext>
                </a:extLst>
              </a:tr>
              <a:tr h="234720">
                <a:tc>
                  <a:txBody>
                    <a:bodyPr/>
                    <a:lstStyle/>
                    <a:p>
                      <a:pPr marL="0" marR="0">
                        <a:lnSpc>
                          <a:spcPct val="110000"/>
                        </a:lnSpc>
                        <a:spcBef>
                          <a:spcPts val="0"/>
                        </a:spcBef>
                        <a:spcAft>
                          <a:spcPts val="0"/>
                        </a:spcAft>
                      </a:pPr>
                      <a:r>
                        <a:rPr lang="en-US" sz="1400">
                          <a:effectLst/>
                        </a:rPr>
                        <a:t>Blaine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Critical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High</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99096505"/>
                  </a:ext>
                </a:extLst>
              </a:tr>
              <a:tr h="234720">
                <a:tc>
                  <a:txBody>
                    <a:bodyPr/>
                    <a:lstStyle/>
                    <a:p>
                      <a:pPr marL="0" marR="0">
                        <a:lnSpc>
                          <a:spcPct val="110000"/>
                        </a:lnSpc>
                        <a:spcBef>
                          <a:spcPts val="0"/>
                        </a:spcBef>
                        <a:spcAft>
                          <a:spcPts val="0"/>
                        </a:spcAft>
                      </a:pPr>
                      <a:r>
                        <a:rPr lang="en-US" sz="1400">
                          <a:effectLst/>
                        </a:rPr>
                        <a:t>Cascade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Significant</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Critical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High</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06429184"/>
                  </a:ext>
                </a:extLst>
              </a:tr>
              <a:tr h="234720">
                <a:tc>
                  <a:txBody>
                    <a:bodyPr/>
                    <a:lstStyle/>
                    <a:p>
                      <a:pPr marL="0" marR="0">
                        <a:lnSpc>
                          <a:spcPct val="110000"/>
                        </a:lnSpc>
                        <a:spcBef>
                          <a:spcPts val="0"/>
                        </a:spcBef>
                        <a:spcAft>
                          <a:spcPts val="0"/>
                        </a:spcAft>
                      </a:pPr>
                      <a:r>
                        <a:rPr lang="en-US" sz="1400">
                          <a:effectLst/>
                        </a:rPr>
                        <a:t>Chouteau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solidFill>
                      <a:srgbClr val="CBDFE3"/>
                    </a:solidFill>
                  </a:tcPr>
                </a:tc>
                <a:tc>
                  <a:txBody>
                    <a:bodyPr/>
                    <a:lstStyle/>
                    <a:p>
                      <a:pPr marL="0" marR="0">
                        <a:lnSpc>
                          <a:spcPct val="110000"/>
                        </a:lnSpc>
                        <a:spcBef>
                          <a:spcPts val="0"/>
                        </a:spcBef>
                        <a:spcAft>
                          <a:spcPts val="0"/>
                        </a:spcAft>
                      </a:pPr>
                      <a:r>
                        <a:rPr lang="en-US" sz="1400">
                          <a:effectLst/>
                        </a:rPr>
                        <a:t>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solidFill>
                      <a:srgbClr val="CBDFE3"/>
                    </a:solidFill>
                  </a:tcP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solidFill>
                      <a:srgbClr val="CBDFE3"/>
                    </a:solidFill>
                  </a:tcP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solidFill>
                      <a:srgbClr val="CBDFE3"/>
                    </a:solidFill>
                  </a:tcPr>
                </a:tc>
                <a:extLst>
                  <a:ext uri="{0D108BD9-81ED-4DB2-BD59-A6C34878D82A}">
                    <a16:rowId xmlns:a16="http://schemas.microsoft.com/office/drawing/2014/main" val="1539938635"/>
                  </a:ext>
                </a:extLst>
              </a:tr>
              <a:tr h="234720">
                <a:tc>
                  <a:txBody>
                    <a:bodyPr/>
                    <a:lstStyle/>
                    <a:p>
                      <a:pPr marL="0" marR="0">
                        <a:lnSpc>
                          <a:spcPct val="110000"/>
                        </a:lnSpc>
                        <a:spcBef>
                          <a:spcPts val="0"/>
                        </a:spcBef>
                        <a:spcAft>
                          <a:spcPts val="0"/>
                        </a:spcAft>
                      </a:pPr>
                      <a:r>
                        <a:rPr lang="en-US" sz="1400">
                          <a:effectLst/>
                        </a:rPr>
                        <a:t>Fergus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latin typeface="+mn-lt"/>
                          <a:ea typeface="Times New Roman" panose="02020603050405020304" pitchFamily="18" charset="0"/>
                        </a:rPr>
                        <a:t>Significant</a:t>
                      </a:r>
                    </a:p>
                  </a:txBody>
                  <a:tcPr marL="68580" marR="68580" marT="0" marB="0" anchor="ctr"/>
                </a:tc>
                <a:tc>
                  <a:txBody>
                    <a:bodyPr/>
                    <a:lstStyle/>
                    <a:p>
                      <a:pPr marL="0" marR="0">
                        <a:lnSpc>
                          <a:spcPct val="110000"/>
                        </a:lnSpc>
                        <a:spcBef>
                          <a:spcPts val="0"/>
                        </a:spcBef>
                        <a:spcAft>
                          <a:spcPts val="0"/>
                        </a:spcAft>
                      </a:pPr>
                      <a:r>
                        <a:rPr lang="en-US" sz="1400">
                          <a:effectLst/>
                        </a:rPr>
                        <a:t>Highly 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25621369"/>
                  </a:ext>
                </a:extLst>
              </a:tr>
              <a:tr h="271406">
                <a:tc>
                  <a:txBody>
                    <a:bodyPr/>
                    <a:lstStyle/>
                    <a:p>
                      <a:pPr marL="0" marR="0">
                        <a:lnSpc>
                          <a:spcPct val="110000"/>
                        </a:lnSpc>
                        <a:spcBef>
                          <a:spcPts val="0"/>
                        </a:spcBef>
                        <a:spcAft>
                          <a:spcPts val="0"/>
                        </a:spcAft>
                      </a:pPr>
                      <a:r>
                        <a:rPr lang="en-US" sz="1400">
                          <a:effectLst/>
                        </a:rPr>
                        <a:t>Fort Belknap</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Critical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High</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65322258"/>
                  </a:ext>
                </a:extLst>
              </a:tr>
              <a:tr h="234720">
                <a:tc>
                  <a:txBody>
                    <a:bodyPr/>
                    <a:lstStyle/>
                    <a:p>
                      <a:pPr marL="0" marR="0">
                        <a:lnSpc>
                          <a:spcPct val="110000"/>
                        </a:lnSpc>
                        <a:spcBef>
                          <a:spcPts val="0"/>
                        </a:spcBef>
                        <a:spcAft>
                          <a:spcPts val="0"/>
                        </a:spcAft>
                      </a:pPr>
                      <a:r>
                        <a:rPr lang="en-US" sz="1400">
                          <a:effectLst/>
                        </a:rPr>
                        <a:t>Glacier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Significant</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Highly 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Critical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High</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15826310"/>
                  </a:ext>
                </a:extLst>
              </a:tr>
              <a:tr h="234720">
                <a:tc>
                  <a:txBody>
                    <a:bodyPr/>
                    <a:lstStyle/>
                    <a:p>
                      <a:pPr marL="0" marR="0">
                        <a:lnSpc>
                          <a:spcPct val="110000"/>
                        </a:lnSpc>
                        <a:spcBef>
                          <a:spcPts val="0"/>
                        </a:spcBef>
                        <a:spcAft>
                          <a:spcPts val="0"/>
                        </a:spcAft>
                      </a:pPr>
                      <a:r>
                        <a:rPr lang="en-US" sz="1400">
                          <a:effectLst/>
                        </a:rPr>
                        <a:t>Hill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82650384"/>
                  </a:ext>
                </a:extLst>
              </a:tr>
              <a:tr h="234720">
                <a:tc>
                  <a:txBody>
                    <a:bodyPr/>
                    <a:lstStyle/>
                    <a:p>
                      <a:pPr marL="0" marR="0">
                        <a:lnSpc>
                          <a:spcPct val="110000"/>
                        </a:lnSpc>
                        <a:spcBef>
                          <a:spcPts val="0"/>
                        </a:spcBef>
                        <a:spcAft>
                          <a:spcPts val="0"/>
                        </a:spcAft>
                      </a:pPr>
                      <a:r>
                        <a:rPr lang="en-US" sz="1400">
                          <a:effectLst/>
                        </a:rPr>
                        <a:t>Judith Basin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91754144"/>
                  </a:ext>
                </a:extLst>
              </a:tr>
              <a:tr h="234720">
                <a:tc>
                  <a:txBody>
                    <a:bodyPr/>
                    <a:lstStyle/>
                    <a:p>
                      <a:pPr marL="0" marR="0">
                        <a:lnSpc>
                          <a:spcPct val="110000"/>
                        </a:lnSpc>
                        <a:spcBef>
                          <a:spcPts val="0"/>
                        </a:spcBef>
                        <a:spcAft>
                          <a:spcPts val="0"/>
                        </a:spcAft>
                      </a:pPr>
                      <a:r>
                        <a:rPr lang="en-US" sz="1400">
                          <a:effectLst/>
                        </a:rPr>
                        <a:t>Liberty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37400707"/>
                  </a:ext>
                </a:extLst>
              </a:tr>
              <a:tr h="234720">
                <a:tc>
                  <a:txBody>
                    <a:bodyPr/>
                    <a:lstStyle/>
                    <a:p>
                      <a:pPr marL="0" marR="0">
                        <a:lnSpc>
                          <a:spcPct val="110000"/>
                        </a:lnSpc>
                        <a:spcBef>
                          <a:spcPts val="0"/>
                        </a:spcBef>
                        <a:spcAft>
                          <a:spcPts val="0"/>
                        </a:spcAft>
                      </a:pPr>
                      <a:r>
                        <a:rPr lang="en-US" sz="1400">
                          <a:effectLst/>
                        </a:rPr>
                        <a:t>Petroleum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Significant</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Highly 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Critical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High</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01182631"/>
                  </a:ext>
                </a:extLst>
              </a:tr>
              <a:tr h="234720">
                <a:tc>
                  <a:txBody>
                    <a:bodyPr/>
                    <a:lstStyle/>
                    <a:p>
                      <a:pPr marL="0" marR="0">
                        <a:lnSpc>
                          <a:spcPct val="110000"/>
                        </a:lnSpc>
                        <a:spcBef>
                          <a:spcPts val="0"/>
                        </a:spcBef>
                        <a:spcAft>
                          <a:spcPts val="0"/>
                        </a:spcAft>
                      </a:pPr>
                      <a:r>
                        <a:rPr lang="en-US" sz="1400">
                          <a:effectLst/>
                        </a:rPr>
                        <a:t>Phillips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Highly 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78668377"/>
                  </a:ext>
                </a:extLst>
              </a:tr>
              <a:tr h="234720">
                <a:tc>
                  <a:txBody>
                    <a:bodyPr/>
                    <a:lstStyle/>
                    <a:p>
                      <a:pPr marL="0" marR="0">
                        <a:lnSpc>
                          <a:spcPct val="110000"/>
                        </a:lnSpc>
                        <a:spcBef>
                          <a:spcPts val="0"/>
                        </a:spcBef>
                        <a:spcAft>
                          <a:spcPts val="0"/>
                        </a:spcAft>
                      </a:pPr>
                      <a:r>
                        <a:rPr lang="en-US" sz="1400">
                          <a:effectLst/>
                        </a:rPr>
                        <a:t>Pondera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Highly 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83343328"/>
                  </a:ext>
                </a:extLst>
              </a:tr>
              <a:tr h="279546">
                <a:tc>
                  <a:txBody>
                    <a:bodyPr/>
                    <a:lstStyle/>
                    <a:p>
                      <a:pPr marL="0" marR="0">
                        <a:lnSpc>
                          <a:spcPct val="110000"/>
                        </a:lnSpc>
                        <a:spcBef>
                          <a:spcPts val="0"/>
                        </a:spcBef>
                        <a:spcAft>
                          <a:spcPts val="0"/>
                        </a:spcAft>
                      </a:pPr>
                      <a:r>
                        <a:rPr lang="en-US" sz="1400">
                          <a:effectLst/>
                        </a:rPr>
                        <a:t>Rocky Boy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Highly 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81073144"/>
                  </a:ext>
                </a:extLst>
              </a:tr>
              <a:tr h="234720">
                <a:tc>
                  <a:txBody>
                    <a:bodyPr/>
                    <a:lstStyle/>
                    <a:p>
                      <a:pPr marL="0" marR="0">
                        <a:lnSpc>
                          <a:spcPct val="110000"/>
                        </a:lnSpc>
                        <a:spcBef>
                          <a:spcPts val="0"/>
                        </a:spcBef>
                        <a:spcAft>
                          <a:spcPts val="0"/>
                        </a:spcAft>
                      </a:pPr>
                      <a:r>
                        <a:rPr lang="en-US" sz="1400">
                          <a:effectLst/>
                        </a:rPr>
                        <a:t>Teton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Highly 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87476091"/>
                  </a:ext>
                </a:extLst>
              </a:tr>
              <a:tr h="234720">
                <a:tc>
                  <a:txBody>
                    <a:bodyPr/>
                    <a:lstStyle/>
                    <a:p>
                      <a:pPr marL="0" marR="0">
                        <a:lnSpc>
                          <a:spcPct val="110000"/>
                        </a:lnSpc>
                        <a:spcBef>
                          <a:spcPts val="0"/>
                        </a:spcBef>
                        <a:spcAft>
                          <a:spcPts val="0"/>
                        </a:spcAft>
                      </a:pPr>
                      <a:r>
                        <a:rPr lang="en-US" sz="1400">
                          <a:effectLst/>
                        </a:rPr>
                        <a:t>Toole County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Unlikely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lang="en-US" sz="1400">
                          <a:effectLst/>
                        </a:rPr>
                        <a:t>Limited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0000"/>
                        </a:lnSpc>
                        <a:spcBef>
                          <a:spcPts val="0"/>
                        </a:spcBef>
                        <a:spcAft>
                          <a:spcPts val="0"/>
                        </a:spcAft>
                      </a:pPr>
                      <a:r>
                        <a:rPr kumimoji="0" lang="en-US" sz="1400" b="0" i="0" u="none" strike="noStrike" kern="1200" cap="none" spc="0" normalizeH="0" baseline="0" noProof="0">
                          <a:ln>
                            <a:noFill/>
                          </a:ln>
                          <a:solidFill>
                            <a:srgbClr val="233845"/>
                          </a:solidFill>
                          <a:effectLst/>
                          <a:uLnTx/>
                          <a:uFillTx/>
                          <a:latin typeface="Segoe UI"/>
                          <a:ea typeface="+mn-ea"/>
                          <a:cs typeface="+mn-cs"/>
                        </a:rPr>
                        <a:t>Medium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17879183"/>
                  </a:ext>
                </a:extLst>
              </a:tr>
            </a:tbl>
          </a:graphicData>
        </a:graphic>
      </p:graphicFrame>
    </p:spTree>
    <p:custDataLst>
      <p:tags r:id="rId1"/>
    </p:custDataLst>
    <p:extLst>
      <p:ext uri="{BB962C8B-B14F-4D97-AF65-F5344CB8AC3E}">
        <p14:creationId xmlns:p14="http://schemas.microsoft.com/office/powerpoint/2010/main" val="31522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BE9-7A65-470A-9C18-6BBABC7656DD}"/>
              </a:ext>
            </a:extLst>
          </p:cNvPr>
          <p:cNvSpPr>
            <a:spLocks noGrp="1"/>
          </p:cNvSpPr>
          <p:nvPr>
            <p:ph type="title"/>
          </p:nvPr>
        </p:nvSpPr>
        <p:spPr>
          <a:xfrm>
            <a:off x="539750" y="197441"/>
            <a:ext cx="5771900" cy="498598"/>
          </a:xfrm>
        </p:spPr>
        <p:txBody>
          <a:bodyPr wrap="square" anchor="t">
            <a:normAutofit/>
          </a:bodyPr>
          <a:lstStyle/>
          <a:p>
            <a:r>
              <a:rPr lang="en-GB"/>
              <a:t>Introductions</a:t>
            </a:r>
            <a:endParaRPr lang="en-US"/>
          </a:p>
        </p:txBody>
      </p:sp>
      <p:sp>
        <p:nvSpPr>
          <p:cNvPr id="7" name="Footer Placeholder 6">
            <a:extLst>
              <a:ext uri="{FF2B5EF4-FFF2-40B4-BE49-F238E27FC236}">
                <a16:creationId xmlns:a16="http://schemas.microsoft.com/office/drawing/2014/main" id="{3FCE4F8C-5236-457B-8D67-9D80316D8B31}"/>
              </a:ext>
            </a:extLst>
          </p:cNvPr>
          <p:cNvSpPr>
            <a:spLocks noGrp="1"/>
          </p:cNvSpPr>
          <p:nvPr>
            <p:ph type="ftr" sz="quarter" idx="3"/>
          </p:nvPr>
        </p:nvSpPr>
        <p:spPr>
          <a:xfrm>
            <a:off x="1811338" y="6356351"/>
            <a:ext cx="4824000" cy="154800"/>
          </a:xfrm>
        </p:spPr>
        <p:txBody>
          <a:bodyPr anchor="ctr">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Montana Central Region HMP - Meeting #2 Risk Assessment</a:t>
            </a:r>
            <a:endParaRPr kumimoji="0" lang="en-GB" sz="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8134047B-39D8-454A-968E-C134E0AB0839}"/>
              </a:ext>
            </a:extLst>
          </p:cNvPr>
          <p:cNvSpPr>
            <a:spLocks noGrp="1"/>
          </p:cNvSpPr>
          <p:nvPr>
            <p:ph type="sldNum" sz="quarter" idx="4"/>
          </p:nvPr>
        </p:nvSpPr>
        <p:spPr>
          <a:xfrm>
            <a:off x="540001" y="6356351"/>
            <a:ext cx="1055439" cy="154800"/>
          </a:xfrm>
        </p:spPr>
        <p:txBody>
          <a:bodyPr anchor="ctr">
            <a:normAutofit/>
          </a:bodyPr>
          <a:lstStyle/>
          <a:p>
            <a:pPr>
              <a:spcAft>
                <a:spcPts val="600"/>
              </a:spcAft>
            </a:pPr>
            <a:fld id="{EEB2E137-973A-46DC-BB4E-688C661ACB66}" type="slidenum">
              <a:rPr lang="en-US" smtClean="0"/>
              <a:pPr>
                <a:spcAft>
                  <a:spcPts val="600"/>
                </a:spcAft>
              </a:pPr>
              <a:t>5</a:t>
            </a:fld>
            <a:endParaRPr lang="en-US"/>
          </a:p>
        </p:txBody>
      </p:sp>
      <p:sp>
        <p:nvSpPr>
          <p:cNvPr id="5" name="Text Placeholder 4">
            <a:extLst>
              <a:ext uri="{FF2B5EF4-FFF2-40B4-BE49-F238E27FC236}">
                <a16:creationId xmlns:a16="http://schemas.microsoft.com/office/drawing/2014/main" id="{DDA3ECCA-3D20-44EA-BC02-3B1F8D7BE531}"/>
              </a:ext>
            </a:extLst>
          </p:cNvPr>
          <p:cNvSpPr>
            <a:spLocks noGrp="1"/>
          </p:cNvSpPr>
          <p:nvPr>
            <p:ph type="body" sz="quarter" idx="10"/>
          </p:nvPr>
        </p:nvSpPr>
        <p:spPr>
          <a:xfrm>
            <a:off x="424266" y="882559"/>
            <a:ext cx="5771900" cy="5092882"/>
          </a:xfrm>
        </p:spPr>
        <p:txBody>
          <a:bodyPr>
            <a:normAutofit/>
          </a:bodyPr>
          <a:lstStyle/>
          <a:p>
            <a:pPr>
              <a:lnSpc>
                <a:spcPct val="90000"/>
              </a:lnSpc>
            </a:pPr>
            <a:r>
              <a:rPr lang="en-US" sz="1900" b="1"/>
              <a:t>Montana Disaster and Emergency Services</a:t>
            </a:r>
          </a:p>
          <a:p>
            <a:pPr lvl="1">
              <a:lnSpc>
                <a:spcPct val="90000"/>
              </a:lnSpc>
            </a:pPr>
            <a:r>
              <a:rPr lang="en-US" sz="1900"/>
              <a:t>Sara Hartley – State Hazard Mitigation Officer</a:t>
            </a:r>
          </a:p>
          <a:p>
            <a:pPr lvl="1">
              <a:lnSpc>
                <a:spcPct val="90000"/>
              </a:lnSpc>
            </a:pPr>
            <a:r>
              <a:rPr lang="en-US" sz="1900"/>
              <a:t>Hannah Shultz – Mitigation Coordinator</a:t>
            </a:r>
          </a:p>
          <a:p>
            <a:pPr lvl="1">
              <a:lnSpc>
                <a:spcPct val="90000"/>
              </a:lnSpc>
            </a:pPr>
            <a:r>
              <a:rPr lang="en-US" sz="1900"/>
              <a:t>J. Lee Okeson – Central Region Supervisor</a:t>
            </a:r>
          </a:p>
          <a:p>
            <a:pPr lvl="1">
              <a:lnSpc>
                <a:spcPct val="90000"/>
              </a:lnSpc>
            </a:pPr>
            <a:r>
              <a:rPr lang="en-US" sz="1900"/>
              <a:t>Joey Zahara – Central Region Field Officer</a:t>
            </a:r>
          </a:p>
          <a:p>
            <a:pPr lvl="1">
              <a:lnSpc>
                <a:spcPct val="90000"/>
              </a:lnSpc>
            </a:pPr>
            <a:r>
              <a:rPr lang="en-US" sz="1900"/>
              <a:t>Ed Greiberis – Central Region Field Officer</a:t>
            </a:r>
          </a:p>
          <a:p>
            <a:pPr lvl="1">
              <a:lnSpc>
                <a:spcPct val="90000"/>
              </a:lnSpc>
            </a:pPr>
            <a:endParaRPr lang="en-US" sz="1900"/>
          </a:p>
          <a:p>
            <a:pPr lvl="0">
              <a:lnSpc>
                <a:spcPct val="90000"/>
              </a:lnSpc>
            </a:pPr>
            <a:r>
              <a:rPr lang="en-US" sz="1900"/>
              <a:t>County/Tribal Emergency Management Coordinators</a:t>
            </a:r>
          </a:p>
          <a:p>
            <a:pPr lvl="0">
              <a:lnSpc>
                <a:spcPct val="90000"/>
              </a:lnSpc>
            </a:pPr>
            <a:endParaRPr lang="en-US" sz="1900"/>
          </a:p>
          <a:p>
            <a:pPr lvl="0">
              <a:lnSpc>
                <a:spcPct val="90000"/>
              </a:lnSpc>
            </a:pPr>
            <a:r>
              <a:rPr lang="en-US" sz="1900"/>
              <a:t>Federal &amp; State Partners</a:t>
            </a:r>
          </a:p>
          <a:p>
            <a:pPr lvl="0">
              <a:lnSpc>
                <a:spcPct val="90000"/>
              </a:lnSpc>
            </a:pPr>
            <a:endParaRPr lang="en-US" sz="1900"/>
          </a:p>
          <a:p>
            <a:pPr lvl="0">
              <a:lnSpc>
                <a:spcPct val="90000"/>
              </a:lnSpc>
            </a:pPr>
            <a:r>
              <a:rPr lang="en-US" sz="1900"/>
              <a:t>Other Stakeholders</a:t>
            </a:r>
          </a:p>
        </p:txBody>
      </p:sp>
      <p:sp>
        <p:nvSpPr>
          <p:cNvPr id="8" name="Text Placeholder 4">
            <a:extLst>
              <a:ext uri="{FF2B5EF4-FFF2-40B4-BE49-F238E27FC236}">
                <a16:creationId xmlns:a16="http://schemas.microsoft.com/office/drawing/2014/main" id="{68EAEBDF-1A71-40C4-BE3A-84CB437247CD}"/>
              </a:ext>
            </a:extLst>
          </p:cNvPr>
          <p:cNvSpPr txBox="1">
            <a:spLocks/>
          </p:cNvSpPr>
          <p:nvPr/>
        </p:nvSpPr>
        <p:spPr>
          <a:xfrm>
            <a:off x="5995833" y="882559"/>
            <a:ext cx="5871701" cy="5092882"/>
          </a:xfrm>
          <a:prstGeom prst="rect">
            <a:avLst/>
          </a:prstGeom>
        </p:spPr>
        <p:txBody>
          <a:bodyPr vert="horz" lIns="0" tIns="0" rIns="0" bIns="0" rtlCol="0">
            <a:norm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900" b="1"/>
              <a:t>Wood Project Team</a:t>
            </a:r>
          </a:p>
          <a:p>
            <a:pPr lvl="1">
              <a:lnSpc>
                <a:spcPct val="90000"/>
              </a:lnSpc>
            </a:pPr>
            <a:r>
              <a:rPr lang="en-US" sz="1900"/>
              <a:t>Jeff Brislawn – Project Manger </a:t>
            </a:r>
          </a:p>
          <a:p>
            <a:pPr lvl="1">
              <a:lnSpc>
                <a:spcPct val="90000"/>
              </a:lnSpc>
            </a:pPr>
            <a:r>
              <a:rPr lang="en-US" sz="1900"/>
              <a:t>Scott Field – Lead Planner, Central Region</a:t>
            </a:r>
          </a:p>
          <a:p>
            <a:pPr lvl="1">
              <a:lnSpc>
                <a:spcPct val="90000"/>
              </a:lnSpc>
            </a:pPr>
            <a:r>
              <a:rPr lang="en-US" sz="1900"/>
              <a:t>Bob Vince – Project Principal, Local Support</a:t>
            </a:r>
          </a:p>
          <a:p>
            <a:pPr lvl="1">
              <a:lnSpc>
                <a:spcPct val="90000"/>
              </a:lnSpc>
            </a:pPr>
            <a:r>
              <a:rPr lang="en-US" sz="1900"/>
              <a:t>Juliana Prosperi – Lead Planner, East Region </a:t>
            </a:r>
          </a:p>
          <a:p>
            <a:pPr lvl="1">
              <a:lnSpc>
                <a:spcPct val="90000"/>
              </a:lnSpc>
            </a:pPr>
            <a:r>
              <a:rPr lang="en-US" sz="1900"/>
              <a:t>Amy Carr – Lead Planner, West Region</a:t>
            </a:r>
          </a:p>
          <a:p>
            <a:pPr lvl="1">
              <a:lnSpc>
                <a:spcPct val="90000"/>
              </a:lnSpc>
              <a:defRPr/>
            </a:pPr>
            <a:r>
              <a:rPr lang="en-US" sz="1900">
                <a:solidFill>
                  <a:srgbClr val="233845"/>
                </a:solidFill>
                <a:latin typeface="Segoe UI"/>
              </a:rPr>
              <a:t>Mack Chambers – Lead GIS Analyst </a:t>
            </a:r>
            <a:endParaRPr lang="en-US" sz="1900"/>
          </a:p>
          <a:p>
            <a:pPr lvl="1">
              <a:lnSpc>
                <a:spcPct val="90000"/>
              </a:lnSpc>
            </a:pPr>
            <a:r>
              <a:rPr lang="en-US" sz="1900"/>
              <a:t>Cameron Nelson – Hazard Mitigation Specialist</a:t>
            </a:r>
          </a:p>
          <a:p>
            <a:pPr lvl="1">
              <a:lnSpc>
                <a:spcPct val="90000"/>
              </a:lnSpc>
            </a:pPr>
            <a:r>
              <a:rPr lang="en-US" sz="1900"/>
              <a:t>Chris Johnson – Hazard Mitigation Planner/GIS</a:t>
            </a:r>
          </a:p>
          <a:p>
            <a:pPr lvl="1">
              <a:lnSpc>
                <a:spcPct val="90000"/>
              </a:lnSpc>
            </a:pPr>
            <a:r>
              <a:rPr lang="en-US" sz="1900"/>
              <a:t>Natalie Schoen – Hazard Mitigation Planner </a:t>
            </a:r>
          </a:p>
          <a:p>
            <a:pPr lvl="1">
              <a:lnSpc>
                <a:spcPct val="90000"/>
              </a:lnSpc>
            </a:pPr>
            <a:r>
              <a:rPr lang="en-US" sz="1900"/>
              <a:t>Emily Geery – SWCA Wildfire Risk Assessment Support </a:t>
            </a:r>
          </a:p>
          <a:p>
            <a:pPr lvl="1">
              <a:lnSpc>
                <a:spcPct val="90000"/>
              </a:lnSpc>
            </a:pPr>
            <a:r>
              <a:rPr lang="en-US" sz="1900"/>
              <a:t>Victoria Amato – SWCA Wildfire Planning Specialist </a:t>
            </a:r>
          </a:p>
        </p:txBody>
      </p:sp>
      <p:sp>
        <p:nvSpPr>
          <p:cNvPr id="9" name="TextBox 8">
            <a:extLst>
              <a:ext uri="{FF2B5EF4-FFF2-40B4-BE49-F238E27FC236}">
                <a16:creationId xmlns:a16="http://schemas.microsoft.com/office/drawing/2014/main" id="{516E154D-B54D-4DE7-ABC9-2D2AA088765E}"/>
              </a:ext>
            </a:extLst>
          </p:cNvPr>
          <p:cNvSpPr txBox="1"/>
          <p:nvPr/>
        </p:nvSpPr>
        <p:spPr>
          <a:xfrm>
            <a:off x="2379406" y="5417310"/>
            <a:ext cx="7433188" cy="757130"/>
          </a:xfrm>
          <a:prstGeom prst="rect">
            <a:avLst/>
          </a:prstGeom>
          <a:noFill/>
          <a:ln>
            <a:solidFill>
              <a:schemeClr val="bg1">
                <a:lumMod val="50000"/>
              </a:schemeClr>
            </a:solidFill>
          </a:ln>
        </p:spPr>
        <p:txBody>
          <a:bodyPr wrap="square">
            <a:spAutoFit/>
          </a:bodyPr>
          <a:lstStyle/>
          <a:p>
            <a:pPr lvl="0" algn="ctr">
              <a:lnSpc>
                <a:spcPct val="90000"/>
              </a:lnSpc>
            </a:pPr>
            <a:r>
              <a:rPr lang="en-US" sz="2400"/>
              <a:t>Jurisdictional representatives &amp; stakeholders</a:t>
            </a:r>
          </a:p>
          <a:p>
            <a:pPr algn="ctr">
              <a:lnSpc>
                <a:spcPct val="90000"/>
              </a:lnSpc>
            </a:pPr>
            <a:r>
              <a:rPr lang="en-US" sz="2400" b="1"/>
              <a:t>Type your name, title, and affiliation in chat box</a:t>
            </a:r>
          </a:p>
        </p:txBody>
      </p:sp>
      <p:pic>
        <p:nvPicPr>
          <p:cNvPr id="10" name="Picture 9" descr="A picture containing diagram&#10;&#10;Description automatically generated">
            <a:extLst>
              <a:ext uri="{FF2B5EF4-FFF2-40B4-BE49-F238E27FC236}">
                <a16:creationId xmlns:a16="http://schemas.microsoft.com/office/drawing/2014/main" id="{11B07779-6585-4810-A6C9-D6AC1B7CC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02448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CF8D69-6139-42DD-8322-D91EC95F8915}"/>
              </a:ext>
            </a:extLst>
          </p:cNvPr>
          <p:cNvSpPr>
            <a:spLocks noGrp="1"/>
          </p:cNvSpPr>
          <p:nvPr>
            <p:ph type="body" sz="quarter" idx="13"/>
          </p:nvPr>
        </p:nvSpPr>
        <p:spPr/>
        <p:txBody>
          <a:bodyPr/>
          <a:lstStyle/>
          <a:p>
            <a:r>
              <a:rPr lang="en-US" b="1"/>
              <a:t>Drought</a:t>
            </a:r>
          </a:p>
        </p:txBody>
      </p:sp>
      <p:sp>
        <p:nvSpPr>
          <p:cNvPr id="4" name="Slide Number Placeholder 3">
            <a:extLst>
              <a:ext uri="{FF2B5EF4-FFF2-40B4-BE49-F238E27FC236}">
                <a16:creationId xmlns:a16="http://schemas.microsoft.com/office/drawing/2014/main" id="{913C618B-9220-4A55-8D3C-4B5D6A544D8F}"/>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sp>
        <p:nvSpPr>
          <p:cNvPr id="9" name="Text Placeholder 10">
            <a:extLst>
              <a:ext uri="{FF2B5EF4-FFF2-40B4-BE49-F238E27FC236}">
                <a16:creationId xmlns:a16="http://schemas.microsoft.com/office/drawing/2014/main" id="{4EBE737F-50FA-5EE9-46B6-249F3CB0773C}"/>
              </a:ext>
            </a:extLst>
          </p:cNvPr>
          <p:cNvSpPr txBox="1">
            <a:spLocks/>
          </p:cNvSpPr>
          <p:nvPr/>
        </p:nvSpPr>
        <p:spPr>
          <a:xfrm>
            <a:off x="7482862" y="1100210"/>
            <a:ext cx="4709138" cy="5235680"/>
          </a:xfrm>
          <a:prstGeom prst="rect">
            <a:avLst/>
          </a:prstGeom>
        </p:spPr>
        <p:txBody>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139 USDA Disaster Designations (2012-2021) regionwide</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6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Greatest number of designations in 2021 (51) and 2017 (47) </a:t>
            </a:r>
            <a:endParaRPr kumimoji="0" lang="en-US" altLang="en-US" sz="12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a:p>
            <a:pPr marL="360000" marR="0" lvl="1" indent="-180000" algn="l" defTabSz="914400" rtl="0" eaLnBrk="1" fontAlgn="base" latinLnBrk="0" hangingPunct="1">
              <a:lnSpc>
                <a:spcPct val="100000"/>
              </a:lnSpc>
              <a:spcBef>
                <a:spcPct val="20000"/>
              </a:spcBef>
              <a:spcAft>
                <a:spcPct val="0"/>
              </a:spcAft>
              <a:buClr>
                <a:srgbClr val="5F2167"/>
              </a:buClr>
              <a:buSzPct val="80000"/>
              <a:buFont typeface="Segoe UI" panose="020B0502040204020203" pitchFamily="34" charset="0"/>
              <a:buChar char="-"/>
              <a:tabLst/>
              <a:defRPr/>
            </a:pPr>
            <a:endParaRPr kumimoji="0" lang="en-US" altLang="en-US" sz="4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USDA RMA records 5,176,232 insured acres lost and $319,751,544 indemnity payments </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6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41% of losses recorded in 2021</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lang="en-US" altLang="en-US" sz="1600" kern="0">
                <a:solidFill>
                  <a:srgbClr val="000000">
                    <a:lumMod val="75000"/>
                    <a:lumOff val="25000"/>
                  </a:srgbClr>
                </a:solidFill>
                <a:latin typeface="Segoe UI"/>
                <a:cs typeface="Segoe UI" panose="020B0502040204020203" pitchFamily="34" charset="0"/>
              </a:rPr>
              <a:t>13% losses to forage production </a:t>
            </a:r>
            <a:endParaRPr kumimoji="0" lang="en-US" altLang="en-US" sz="16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a:p>
            <a:pPr marL="360000" marR="0" lvl="1" indent="-180000" algn="l" defTabSz="914400" rtl="0" eaLnBrk="1" fontAlgn="base" latinLnBrk="0" hangingPunct="1">
              <a:lnSpc>
                <a:spcPct val="100000"/>
              </a:lnSpc>
              <a:spcBef>
                <a:spcPct val="20000"/>
              </a:spcBef>
              <a:spcAft>
                <a:spcPct val="0"/>
              </a:spcAft>
              <a:buClr>
                <a:srgbClr val="5F2167"/>
              </a:buClr>
              <a:buSzPct val="80000"/>
              <a:buFont typeface="Segoe UI" panose="020B0502040204020203" pitchFamily="34" charset="0"/>
              <a:buChar char="-"/>
              <a:tabLst/>
              <a:defRPr/>
            </a:pPr>
            <a:endParaRPr kumimoji="0" lang="en-US" altLang="en-US" sz="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Drought Impact Reporter notes most impacts since 2000: </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Agriculture </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Relief, Response &amp; Restrictions </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Water Supply &amp; Quality </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Plants &amp; Wildlife </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Fire </a:t>
            </a:r>
          </a:p>
          <a:p>
            <a:pPr marR="0" lvl="1"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Tourism &amp; Recreation</a:t>
            </a:r>
          </a:p>
          <a:p>
            <a:pPr marL="0" marR="0" lvl="0" indent="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None/>
              <a:tabLst/>
              <a:defRPr/>
            </a:pPr>
            <a:endPar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p:txBody>
      </p:sp>
      <p:pic>
        <p:nvPicPr>
          <p:cNvPr id="7" name="Picture 6" descr="Chart&#10;&#10;Description automatically generated with low confidence">
            <a:extLst>
              <a:ext uri="{FF2B5EF4-FFF2-40B4-BE49-F238E27FC236}">
                <a16:creationId xmlns:a16="http://schemas.microsoft.com/office/drawing/2014/main" id="{0DF74EA8-99EC-B6D8-6FC0-39954536F6B3}"/>
              </a:ext>
            </a:extLst>
          </p:cNvPr>
          <p:cNvPicPr>
            <a:picLocks noChangeAspect="1"/>
          </p:cNvPicPr>
          <p:nvPr/>
        </p:nvPicPr>
        <p:blipFill rotWithShape="1">
          <a:blip r:embed="rId3">
            <a:extLst>
              <a:ext uri="{28A0092B-C50C-407E-A947-70E740481C1C}">
                <a14:useLocalDpi xmlns:a14="http://schemas.microsoft.com/office/drawing/2010/main" val="0"/>
              </a:ext>
            </a:extLst>
          </a:blip>
          <a:srcRect l="4226" t="34206" r="32485" b="17222"/>
          <a:stretch/>
        </p:blipFill>
        <p:spPr>
          <a:xfrm>
            <a:off x="472369" y="1322797"/>
            <a:ext cx="4383629" cy="2599594"/>
          </a:xfrm>
          <a:prstGeom prst="rect">
            <a:avLst/>
          </a:prstGeom>
        </p:spPr>
      </p:pic>
      <p:pic>
        <p:nvPicPr>
          <p:cNvPr id="10" name="Picture 9" descr="Diagram&#10;&#10;Description automatically generated">
            <a:extLst>
              <a:ext uri="{FF2B5EF4-FFF2-40B4-BE49-F238E27FC236}">
                <a16:creationId xmlns:a16="http://schemas.microsoft.com/office/drawing/2014/main" id="{C345AEAB-4454-1A4C-D6F2-48904821C938}"/>
              </a:ext>
            </a:extLst>
          </p:cNvPr>
          <p:cNvPicPr>
            <a:picLocks noChangeAspect="1"/>
          </p:cNvPicPr>
          <p:nvPr/>
        </p:nvPicPr>
        <p:blipFill rotWithShape="1">
          <a:blip r:embed="rId4">
            <a:extLst>
              <a:ext uri="{28A0092B-C50C-407E-A947-70E740481C1C}">
                <a14:useLocalDpi xmlns:a14="http://schemas.microsoft.com/office/drawing/2010/main" val="0"/>
              </a:ext>
            </a:extLst>
          </a:blip>
          <a:srcRect l="4388" t="34626" r="32217" b="18299"/>
          <a:stretch/>
        </p:blipFill>
        <p:spPr>
          <a:xfrm>
            <a:off x="472369" y="4057958"/>
            <a:ext cx="4643023" cy="2664156"/>
          </a:xfrm>
          <a:prstGeom prst="rect">
            <a:avLst/>
          </a:prstGeom>
        </p:spPr>
      </p:pic>
      <p:pic>
        <p:nvPicPr>
          <p:cNvPr id="12" name="Picture 11">
            <a:extLst>
              <a:ext uri="{FF2B5EF4-FFF2-40B4-BE49-F238E27FC236}">
                <a16:creationId xmlns:a16="http://schemas.microsoft.com/office/drawing/2014/main" id="{1F3E2345-DCD1-7FF7-086E-EDDA27FA078D}"/>
              </a:ext>
            </a:extLst>
          </p:cNvPr>
          <p:cNvPicPr>
            <a:picLocks noChangeAspect="1"/>
          </p:cNvPicPr>
          <p:nvPr/>
        </p:nvPicPr>
        <p:blipFill>
          <a:blip r:embed="rId5"/>
          <a:stretch>
            <a:fillRect/>
          </a:stretch>
        </p:blipFill>
        <p:spPr>
          <a:xfrm>
            <a:off x="5115392" y="1329763"/>
            <a:ext cx="2136775" cy="3532220"/>
          </a:xfrm>
          <a:prstGeom prst="rect">
            <a:avLst/>
          </a:prstGeom>
        </p:spPr>
      </p:pic>
      <p:sp>
        <p:nvSpPr>
          <p:cNvPr id="13" name="TextBox 12">
            <a:extLst>
              <a:ext uri="{FF2B5EF4-FFF2-40B4-BE49-F238E27FC236}">
                <a16:creationId xmlns:a16="http://schemas.microsoft.com/office/drawing/2014/main" id="{3C912BA8-4004-3529-BC09-BDFD30C3ACB9}"/>
              </a:ext>
            </a:extLst>
          </p:cNvPr>
          <p:cNvSpPr txBox="1"/>
          <p:nvPr/>
        </p:nvSpPr>
        <p:spPr>
          <a:xfrm>
            <a:off x="840719" y="1064240"/>
            <a:ext cx="3638939" cy="349702"/>
          </a:xfrm>
          <a:prstGeom prst="rect">
            <a:avLst/>
          </a:prstGeom>
          <a:noFill/>
        </p:spPr>
        <p:txBody>
          <a:bodyPr wrap="square" lIns="36000" tIns="36000" rIns="36000" bIns="3600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33845"/>
                </a:solidFill>
                <a:effectLst/>
                <a:uLnTx/>
                <a:uFillTx/>
                <a:latin typeface="Segoe UI"/>
                <a:ea typeface="+mn-ea"/>
                <a:cs typeface="+mn-cs"/>
              </a:rPr>
              <a:t>August 3, 2021</a:t>
            </a:r>
          </a:p>
        </p:txBody>
      </p:sp>
      <p:sp>
        <p:nvSpPr>
          <p:cNvPr id="16" name="TextBox 15">
            <a:extLst>
              <a:ext uri="{FF2B5EF4-FFF2-40B4-BE49-F238E27FC236}">
                <a16:creationId xmlns:a16="http://schemas.microsoft.com/office/drawing/2014/main" id="{B8900754-3836-BC9B-9664-2933A1647D60}"/>
              </a:ext>
            </a:extLst>
          </p:cNvPr>
          <p:cNvSpPr txBox="1"/>
          <p:nvPr/>
        </p:nvSpPr>
        <p:spPr>
          <a:xfrm>
            <a:off x="942385" y="3831246"/>
            <a:ext cx="3638939" cy="349702"/>
          </a:xfrm>
          <a:prstGeom prst="rect">
            <a:avLst/>
          </a:prstGeom>
          <a:noFill/>
        </p:spPr>
        <p:txBody>
          <a:bodyPr wrap="square" lIns="36000" tIns="36000" rIns="36000" bIns="3600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33845"/>
                </a:solidFill>
                <a:effectLst/>
                <a:uLnTx/>
                <a:uFillTx/>
                <a:latin typeface="Segoe UI"/>
                <a:ea typeface="+mn-ea"/>
                <a:cs typeface="+mn-cs"/>
              </a:rPr>
              <a:t>August 2, 2022</a:t>
            </a:r>
          </a:p>
        </p:txBody>
      </p:sp>
    </p:spTree>
    <p:extLst>
      <p:ext uri="{BB962C8B-B14F-4D97-AF65-F5344CB8AC3E}">
        <p14:creationId xmlns:p14="http://schemas.microsoft.com/office/powerpoint/2010/main" val="3567553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B05B1E-5C2E-E572-9BCB-372416ABE222}"/>
              </a:ext>
            </a:extLst>
          </p:cNvPr>
          <p:cNvSpPr>
            <a:spLocks noGrp="1"/>
          </p:cNvSpPr>
          <p:nvPr>
            <p:ph type="title"/>
          </p:nvPr>
        </p:nvSpPr>
        <p:spPr>
          <a:xfrm>
            <a:off x="527969" y="346849"/>
            <a:ext cx="11136061" cy="498598"/>
          </a:xfrm>
        </p:spPr>
        <p:txBody>
          <a:bodyPr/>
          <a:lstStyle/>
          <a:p>
            <a:r>
              <a:rPr lang="en-US"/>
              <a:t>Drought</a:t>
            </a:r>
          </a:p>
        </p:txBody>
      </p:sp>
      <p:sp>
        <p:nvSpPr>
          <p:cNvPr id="4" name="Slide Number Placeholder 3">
            <a:extLst>
              <a:ext uri="{FF2B5EF4-FFF2-40B4-BE49-F238E27FC236}">
                <a16:creationId xmlns:a16="http://schemas.microsoft.com/office/drawing/2014/main" id="{B09BC4D4-F175-AABF-9F28-1B2ACC18E1A9}"/>
              </a:ext>
            </a:extLst>
          </p:cNvPr>
          <p:cNvSpPr>
            <a:spLocks noGrp="1"/>
          </p:cNvSpPr>
          <p:nvPr>
            <p:ph type="sldNum" sz="quarter" idx="4"/>
          </p:nvPr>
        </p:nvSpPr>
        <p:spPr/>
        <p:txBody>
          <a:bodyPr/>
          <a:lstStyle/>
          <a:p>
            <a:fld id="{3B3120AC-0FB0-4B1F-9EA2-DF78B8AED3C7}" type="slidenum">
              <a:rPr lang="en-GB" smtClean="0"/>
              <a:pPr/>
              <a:t>51</a:t>
            </a:fld>
            <a:endParaRPr lang="en-GB"/>
          </a:p>
        </p:txBody>
      </p:sp>
      <p:pic>
        <p:nvPicPr>
          <p:cNvPr id="13" name="Content Placeholder 12" descr="Map&#10;&#10;Description automatically generated">
            <a:extLst>
              <a:ext uri="{FF2B5EF4-FFF2-40B4-BE49-F238E27FC236}">
                <a16:creationId xmlns:a16="http://schemas.microsoft.com/office/drawing/2014/main" id="{15ABCA4F-AAAC-47BB-A577-69B705FAC969}"/>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335" t="8420" r="5437" b="18826"/>
          <a:stretch/>
        </p:blipFill>
        <p:spPr>
          <a:xfrm>
            <a:off x="6188856" y="1505392"/>
            <a:ext cx="5841829" cy="3680686"/>
          </a:xfrm>
        </p:spPr>
      </p:pic>
      <p:pic>
        <p:nvPicPr>
          <p:cNvPr id="11" name="Content Placeholder 10" descr="Map&#10;&#10;Description automatically generated">
            <a:extLst>
              <a:ext uri="{FF2B5EF4-FFF2-40B4-BE49-F238E27FC236}">
                <a16:creationId xmlns:a16="http://schemas.microsoft.com/office/drawing/2014/main" id="{93B4675A-A2DC-94A8-DDCD-80C290AF686A}"/>
              </a:ext>
            </a:extLst>
          </p:cNvPr>
          <p:cNvPicPr>
            <a:picLocks noGrp="1" noChangeAspect="1"/>
          </p:cNvPicPr>
          <p:nvPr>
            <p:ph sz="quarter" idx="12"/>
          </p:nvPr>
        </p:nvPicPr>
        <p:blipFill rotWithShape="1">
          <a:blip r:embed="rId4">
            <a:extLst>
              <a:ext uri="{28A0092B-C50C-407E-A947-70E740481C1C}">
                <a14:useLocalDpi xmlns:a14="http://schemas.microsoft.com/office/drawing/2010/main" val="0"/>
              </a:ext>
            </a:extLst>
          </a:blip>
          <a:srcRect l="4292" t="8048" r="5376" b="15232"/>
          <a:stretch/>
        </p:blipFill>
        <p:spPr>
          <a:xfrm>
            <a:off x="161315" y="1481606"/>
            <a:ext cx="5934684" cy="3894787"/>
          </a:xfrm>
        </p:spPr>
      </p:pic>
      <p:sp>
        <p:nvSpPr>
          <p:cNvPr id="14" name="TextBox 13">
            <a:extLst>
              <a:ext uri="{FF2B5EF4-FFF2-40B4-BE49-F238E27FC236}">
                <a16:creationId xmlns:a16="http://schemas.microsoft.com/office/drawing/2014/main" id="{B15E84F2-47D2-3577-8EEF-FE36020D1838}"/>
              </a:ext>
            </a:extLst>
          </p:cNvPr>
          <p:cNvSpPr txBox="1"/>
          <p:nvPr/>
        </p:nvSpPr>
        <p:spPr>
          <a:xfrm>
            <a:off x="739255" y="1108250"/>
            <a:ext cx="5012026" cy="349702"/>
          </a:xfrm>
          <a:prstGeom prst="rect">
            <a:avLst/>
          </a:prstGeom>
          <a:noFill/>
        </p:spPr>
        <p:txBody>
          <a:bodyPr wrap="square" lIns="36000" tIns="36000" rIns="36000" bIns="36000" rtlCol="0">
            <a:spAutoFit/>
          </a:bodyPr>
          <a:lstStyle/>
          <a:p>
            <a:pPr algn="l"/>
            <a:r>
              <a:rPr lang="en-US" b="1"/>
              <a:t>National Risk Index – Annualized Frequency </a:t>
            </a:r>
          </a:p>
        </p:txBody>
      </p:sp>
      <p:sp>
        <p:nvSpPr>
          <p:cNvPr id="15" name="TextBox 14">
            <a:extLst>
              <a:ext uri="{FF2B5EF4-FFF2-40B4-BE49-F238E27FC236}">
                <a16:creationId xmlns:a16="http://schemas.microsoft.com/office/drawing/2014/main" id="{036C6588-20F6-EE7E-7BCA-8E954478630D}"/>
              </a:ext>
            </a:extLst>
          </p:cNvPr>
          <p:cNvSpPr txBox="1"/>
          <p:nvPr/>
        </p:nvSpPr>
        <p:spPr>
          <a:xfrm>
            <a:off x="6350271" y="1112967"/>
            <a:ext cx="5841729" cy="349702"/>
          </a:xfrm>
          <a:prstGeom prst="rect">
            <a:avLst/>
          </a:prstGeom>
          <a:noFill/>
        </p:spPr>
        <p:txBody>
          <a:bodyPr wrap="square" lIns="36000" tIns="36000" rIns="36000" bIns="36000" rtlCol="0">
            <a:spAutoFit/>
          </a:bodyPr>
          <a:lstStyle/>
          <a:p>
            <a:pPr algn="l"/>
            <a:r>
              <a:rPr lang="en-US" b="1"/>
              <a:t>National Risk Index – Expected Annual Loss Rating</a:t>
            </a:r>
          </a:p>
        </p:txBody>
      </p:sp>
      <p:pic>
        <p:nvPicPr>
          <p:cNvPr id="9" name="Picture 8" descr="A picture containing diagram&#10;&#10;Description automatically generated">
            <a:extLst>
              <a:ext uri="{FF2B5EF4-FFF2-40B4-BE49-F238E27FC236}">
                <a16:creationId xmlns:a16="http://schemas.microsoft.com/office/drawing/2014/main" id="{69860391-4712-54FD-60AB-1E8B5B29F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11558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6215E8-838D-E9AE-D8C9-D183C9676992}"/>
              </a:ext>
            </a:extLst>
          </p:cNvPr>
          <p:cNvSpPr>
            <a:spLocks noGrp="1"/>
          </p:cNvSpPr>
          <p:nvPr>
            <p:ph type="sldNum" sz="quarter" idx="11"/>
          </p:nvPr>
        </p:nvSpPr>
        <p:spPr/>
        <p:txBody>
          <a:bodyPr/>
          <a:lstStyle/>
          <a:p>
            <a:fld id="{EEB2E137-973A-46DC-BB4E-688C661ACB66}" type="slidenum">
              <a:rPr lang="en-US" smtClean="0"/>
              <a:pPr/>
              <a:t>52</a:t>
            </a:fld>
            <a:endParaRPr lang="en-US"/>
          </a:p>
        </p:txBody>
      </p:sp>
      <p:pic>
        <p:nvPicPr>
          <p:cNvPr id="5" name="Picture 4">
            <a:extLst>
              <a:ext uri="{FF2B5EF4-FFF2-40B4-BE49-F238E27FC236}">
                <a16:creationId xmlns:a16="http://schemas.microsoft.com/office/drawing/2014/main" id="{B6191D3D-376C-A098-7D9B-E5A4AEF0F139}"/>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sp>
        <p:nvSpPr>
          <p:cNvPr id="8" name="Rectangle 7">
            <a:extLst>
              <a:ext uri="{FF2B5EF4-FFF2-40B4-BE49-F238E27FC236}">
                <a16:creationId xmlns:a16="http://schemas.microsoft.com/office/drawing/2014/main" id="{566D248D-1995-C954-1DD6-A57AE66DBF7F}"/>
              </a:ext>
            </a:extLst>
          </p:cNvPr>
          <p:cNvSpPr/>
          <p:nvPr>
            <p:custDataLst>
              <p:tags r:id="rId3"/>
            </p:custDataLst>
          </p:nvPr>
        </p:nvSpPr>
        <p:spPr>
          <a:xfrm>
            <a:off x="3200400" y="2911243"/>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What do you think the significance of drought is for your jurisdiction?</a:t>
            </a:r>
          </a:p>
        </p:txBody>
      </p:sp>
      <p:sp>
        <p:nvSpPr>
          <p:cNvPr id="9" name="Rectangle 8">
            <a:extLst>
              <a:ext uri="{FF2B5EF4-FFF2-40B4-BE49-F238E27FC236}">
                <a16:creationId xmlns:a16="http://schemas.microsoft.com/office/drawing/2014/main" id="{24B82F65-1D4F-8929-C333-0C2902FE5E0B}"/>
              </a:ext>
            </a:extLst>
          </p:cNvPr>
          <p:cNvSpPr/>
          <p:nvPr>
            <p:custDataLst>
              <p:tags r:id="rId4"/>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1" name="Picture 10">
            <a:extLst>
              <a:ext uri="{FF2B5EF4-FFF2-40B4-BE49-F238E27FC236}">
                <a16:creationId xmlns:a16="http://schemas.microsoft.com/office/drawing/2014/main" id="{6901056F-21B0-8EC5-32AE-2A1A3AF38FE5}"/>
              </a:ext>
            </a:extLst>
          </p:cNvPr>
          <p:cNvPicPr>
            <a:picLocks/>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08000" y="2549293"/>
            <a:ext cx="2438400" cy="243840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65C5D4D-2C9A-BD7D-F089-B04B392E33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graphicFrame>
        <p:nvGraphicFramePr>
          <p:cNvPr id="10" name="Table 9">
            <a:extLst>
              <a:ext uri="{FF2B5EF4-FFF2-40B4-BE49-F238E27FC236}">
                <a16:creationId xmlns:a16="http://schemas.microsoft.com/office/drawing/2014/main" id="{33AAF626-37A6-6227-050F-F46170FEB0F6}"/>
              </a:ext>
            </a:extLst>
          </p:cNvPr>
          <p:cNvGraphicFramePr>
            <a:graphicFrameLocks noGrp="1"/>
          </p:cNvGraphicFramePr>
          <p:nvPr>
            <p:extLst>
              <p:ext uri="{D42A27DB-BD31-4B8C-83A1-F6EECF244321}">
                <p14:modId xmlns:p14="http://schemas.microsoft.com/office/powerpoint/2010/main" val="833126471"/>
              </p:ext>
            </p:extLst>
          </p:nvPr>
        </p:nvGraphicFramePr>
        <p:xfrm>
          <a:off x="2030359" y="1410699"/>
          <a:ext cx="8389397" cy="753420"/>
        </p:xfrm>
        <a:graphic>
          <a:graphicData uri="http://schemas.openxmlformats.org/drawingml/2006/table">
            <a:tbl>
              <a:tblPr firstRow="1" firstCol="1" lastRow="1" lastCol="1" bandRow="1" bandCol="1">
                <a:tableStyleId>{5C22544A-7EE6-4342-B048-85BDC9FD1C3A}</a:tableStyleId>
              </a:tblPr>
              <a:tblGrid>
                <a:gridCol w="1440810">
                  <a:extLst>
                    <a:ext uri="{9D8B030D-6E8A-4147-A177-3AD203B41FA5}">
                      <a16:colId xmlns:a16="http://schemas.microsoft.com/office/drawing/2014/main" val="3244910206"/>
                    </a:ext>
                  </a:extLst>
                </a:gridCol>
                <a:gridCol w="1997558">
                  <a:extLst>
                    <a:ext uri="{9D8B030D-6E8A-4147-A177-3AD203B41FA5}">
                      <a16:colId xmlns:a16="http://schemas.microsoft.com/office/drawing/2014/main" val="3738242383"/>
                    </a:ext>
                  </a:extLst>
                </a:gridCol>
                <a:gridCol w="1650343">
                  <a:extLst>
                    <a:ext uri="{9D8B030D-6E8A-4147-A177-3AD203B41FA5}">
                      <a16:colId xmlns:a16="http://schemas.microsoft.com/office/drawing/2014/main" val="412454034"/>
                    </a:ext>
                  </a:extLst>
                </a:gridCol>
                <a:gridCol w="1650343">
                  <a:extLst>
                    <a:ext uri="{9D8B030D-6E8A-4147-A177-3AD203B41FA5}">
                      <a16:colId xmlns:a16="http://schemas.microsoft.com/office/drawing/2014/main" val="1992370831"/>
                    </a:ext>
                  </a:extLst>
                </a:gridCol>
                <a:gridCol w="1650343">
                  <a:extLst>
                    <a:ext uri="{9D8B030D-6E8A-4147-A177-3AD203B41FA5}">
                      <a16:colId xmlns:a16="http://schemas.microsoft.com/office/drawing/2014/main" val="71854406"/>
                    </a:ext>
                  </a:extLst>
                </a:gridCol>
              </a:tblGrid>
              <a:tr h="461820">
                <a:tc>
                  <a:txBody>
                    <a:bodyPr/>
                    <a:lstStyle/>
                    <a:p>
                      <a:pPr marL="0" marR="0" algn="ctr">
                        <a:lnSpc>
                          <a:spcPct val="110000"/>
                        </a:lnSpc>
                        <a:spcBef>
                          <a:spcPts val="0"/>
                        </a:spcBef>
                        <a:spcAft>
                          <a:spcPts val="0"/>
                        </a:spcAft>
                      </a:pPr>
                      <a:r>
                        <a:rPr lang="en-US" sz="1200" kern="1200">
                          <a:effectLst/>
                        </a:rPr>
                        <a:t>Jurisdiction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200" kern="1200">
                          <a:effectLst/>
                        </a:rPr>
                        <a:t>Geographic </a:t>
                      </a:r>
                    </a:p>
                    <a:p>
                      <a:pPr marL="0" marR="0" algn="ctr">
                        <a:lnSpc>
                          <a:spcPct val="110000"/>
                        </a:lnSpc>
                        <a:spcBef>
                          <a:spcPts val="0"/>
                        </a:spcBef>
                        <a:spcAft>
                          <a:spcPts val="0"/>
                        </a:spcAft>
                      </a:pPr>
                      <a:r>
                        <a:rPr lang="en-US" sz="1200" kern="1200">
                          <a:effectLst/>
                        </a:rPr>
                        <a:t>Extent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200" b="1" kern="1200">
                          <a:solidFill>
                            <a:schemeClr val="lt1"/>
                          </a:solidFill>
                          <a:effectLst/>
                          <a:latin typeface="+mn-lt"/>
                          <a:ea typeface="+mn-ea"/>
                          <a:cs typeface="+mn-cs"/>
                        </a:rPr>
                        <a:t>Probability of Future Occurrence</a:t>
                      </a:r>
                      <a:endParaRPr lang="en-US" sz="1200" b="1" kern="1200">
                        <a:solidFill>
                          <a:schemeClr val="lt1"/>
                        </a:solidFill>
                        <a:effectLst/>
                        <a:latin typeface="+mn-lt"/>
                        <a:ea typeface="SimSun" panose="02010600030101010101" pitchFamily="2" charset="-122"/>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200" kern="1200">
                          <a:effectLst/>
                        </a:rPr>
                        <a:t>Potential Magnitude/ Severity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200" kern="1200">
                          <a:effectLst/>
                        </a:rPr>
                        <a:t>Overall Significance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899795863"/>
                  </a:ext>
                </a:extLst>
              </a:tr>
              <a:tr h="291600">
                <a:tc>
                  <a:txBody>
                    <a:bodyPr/>
                    <a:lstStyle/>
                    <a:p>
                      <a:pPr marL="0" marR="0" algn="ctr" defTabSz="914377" rtl="0" eaLnBrk="1" latinLnBrk="0" hangingPunct="1">
                        <a:lnSpc>
                          <a:spcPct val="110000"/>
                        </a:lnSpc>
                        <a:spcBef>
                          <a:spcPts val="0"/>
                        </a:spcBef>
                        <a:spcAft>
                          <a:spcPts val="0"/>
                        </a:spcAft>
                      </a:pPr>
                      <a:r>
                        <a:rPr lang="en-US" sz="1050" b="1" kern="1200">
                          <a:solidFill>
                            <a:schemeClr val="tx1"/>
                          </a:solidFill>
                          <a:effectLst/>
                          <a:latin typeface="+mn-lt"/>
                          <a:ea typeface="+mn-ea"/>
                          <a:cs typeface="+mn-cs"/>
                        </a:rPr>
                        <a:t>Regionwide</a:t>
                      </a:r>
                    </a:p>
                  </a:txBody>
                  <a:tcPr marL="0" marR="0" marT="0" marB="0" anchor="ctr">
                    <a:solidFill>
                      <a:srgbClr val="CBDFE3"/>
                    </a:solidFill>
                  </a:tcPr>
                </a:tc>
                <a:tc>
                  <a:txBody>
                    <a:bodyPr/>
                    <a:lstStyle/>
                    <a:p>
                      <a:pPr marL="0" marR="0" algn="ctr" defTabSz="914377" rtl="0" eaLnBrk="1" latinLnBrk="0" hangingPunct="1">
                        <a:lnSpc>
                          <a:spcPct val="110000"/>
                        </a:lnSpc>
                        <a:spcBef>
                          <a:spcPts val="0"/>
                        </a:spcBef>
                        <a:spcAft>
                          <a:spcPts val="0"/>
                        </a:spcAft>
                      </a:pPr>
                      <a:r>
                        <a:rPr lang="en-US" sz="1100" b="1" kern="1200">
                          <a:solidFill>
                            <a:schemeClr val="tx1"/>
                          </a:solidFill>
                          <a:effectLst/>
                          <a:latin typeface="+mn-lt"/>
                          <a:ea typeface="+mn-ea"/>
                          <a:cs typeface="+mn-cs"/>
                        </a:rPr>
                        <a:t>Extensive</a:t>
                      </a:r>
                    </a:p>
                  </a:txBody>
                  <a:tcPr marL="73025" marR="73025" marT="0" marB="0" anchor="ctr">
                    <a:solidFill>
                      <a:srgbClr val="CBDFE3"/>
                    </a:solidFill>
                  </a:tcPr>
                </a:tc>
                <a:tc>
                  <a:txBody>
                    <a:bodyPr/>
                    <a:lstStyle/>
                    <a:p>
                      <a:pPr marL="0" marR="0" algn="ctr">
                        <a:lnSpc>
                          <a:spcPct val="110000"/>
                        </a:lnSpc>
                        <a:spcBef>
                          <a:spcPts val="0"/>
                        </a:spcBef>
                        <a:spcAft>
                          <a:spcPts val="0"/>
                        </a:spcAft>
                      </a:pPr>
                      <a:r>
                        <a:rPr lang="en-US" sz="1100" b="1" kern="1200">
                          <a:solidFill>
                            <a:schemeClr val="tx1"/>
                          </a:solidFill>
                          <a:effectLst/>
                          <a:latin typeface="+mn-lt"/>
                          <a:ea typeface="+mn-ea"/>
                          <a:cs typeface="+mn-cs"/>
                        </a:rPr>
                        <a:t>Likely</a:t>
                      </a:r>
                    </a:p>
                  </a:txBody>
                  <a:tcPr marL="73025" marR="73025" marT="0" marB="0" anchor="ctr">
                    <a:solidFill>
                      <a:srgbClr val="CBDFE3"/>
                    </a:solidFill>
                  </a:tcPr>
                </a:tc>
                <a:tc>
                  <a:txBody>
                    <a:bodyPr/>
                    <a:lstStyle/>
                    <a:p>
                      <a:pPr marL="0" marR="0" algn="ctr">
                        <a:lnSpc>
                          <a:spcPct val="110000"/>
                        </a:lnSpc>
                        <a:spcBef>
                          <a:spcPts val="0"/>
                        </a:spcBef>
                        <a:spcAft>
                          <a:spcPts val="0"/>
                        </a:spcAft>
                      </a:pPr>
                      <a:r>
                        <a:rPr lang="en-US" sz="1100" b="1" kern="1200">
                          <a:solidFill>
                            <a:schemeClr val="tx1"/>
                          </a:solidFill>
                          <a:effectLst/>
                          <a:latin typeface="+mn-lt"/>
                          <a:ea typeface="+mn-ea"/>
                          <a:cs typeface="+mn-cs"/>
                        </a:rPr>
                        <a:t>Critical</a:t>
                      </a:r>
                    </a:p>
                  </a:txBody>
                  <a:tcPr marL="73025" marR="73025" marT="0" marB="0" anchor="ctr">
                    <a:solidFill>
                      <a:srgbClr val="CBDFE3"/>
                    </a:solidFill>
                  </a:tcPr>
                </a:tc>
                <a:tc>
                  <a:txBody>
                    <a:bodyPr/>
                    <a:lstStyle/>
                    <a:p>
                      <a:pPr marL="0" marR="0" algn="ctr">
                        <a:lnSpc>
                          <a:spcPct val="110000"/>
                        </a:lnSpc>
                        <a:spcBef>
                          <a:spcPts val="0"/>
                        </a:spcBef>
                        <a:spcAft>
                          <a:spcPts val="0"/>
                        </a:spcAft>
                      </a:pPr>
                      <a:r>
                        <a:rPr lang="en-US" sz="1100" b="1" kern="1200">
                          <a:solidFill>
                            <a:schemeClr val="bg1"/>
                          </a:solidFill>
                          <a:effectLst/>
                          <a:latin typeface="+mn-lt"/>
                          <a:ea typeface="+mn-ea"/>
                          <a:cs typeface="+mn-cs"/>
                        </a:rPr>
                        <a:t>Medium</a:t>
                      </a:r>
                    </a:p>
                  </a:txBody>
                  <a:tcPr marL="73025" marR="73025" marT="0" marB="0" anchor="ctr">
                    <a:solidFill>
                      <a:schemeClr val="accent1"/>
                    </a:solidFill>
                  </a:tcPr>
                </a:tc>
                <a:extLst>
                  <a:ext uri="{0D108BD9-81ED-4DB2-BD59-A6C34878D82A}">
                    <a16:rowId xmlns:a16="http://schemas.microsoft.com/office/drawing/2014/main" val="3716547745"/>
                  </a:ext>
                </a:extLst>
              </a:tr>
            </a:tbl>
          </a:graphicData>
        </a:graphic>
      </p:graphicFrame>
    </p:spTree>
    <p:custDataLst>
      <p:tags r:id="rId1"/>
    </p:custDataLst>
    <p:extLst>
      <p:ext uri="{BB962C8B-B14F-4D97-AF65-F5344CB8AC3E}">
        <p14:creationId xmlns:p14="http://schemas.microsoft.com/office/powerpoint/2010/main" val="341628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68111"/>
            <a:ext cx="10945216" cy="610255"/>
          </a:xfrm>
        </p:spPr>
        <p:txBody>
          <a:bodyPr/>
          <a:lstStyle/>
          <a:p>
            <a:r>
              <a:rPr lang="en-US" b="1">
                <a:cs typeface="Segoe UI"/>
              </a:rPr>
              <a:t>Severe Summer Weather</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460928" y="1095681"/>
            <a:ext cx="4594419" cy="5653570"/>
          </a:xfrm>
          <a:prstGeom prst="rect">
            <a:avLst/>
          </a:prstGeom>
        </p:spPr>
        <p:txBody>
          <a:bodyPr vert="horz" lIns="0" tIns="0" rIns="0" bIns="0" rtlCol="0">
            <a:normAutofit lnSpcReduction="10000"/>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Location</a:t>
            </a:r>
            <a:r>
              <a:rPr lang="en-US" sz="1600" dirty="0"/>
              <a:t>: All counties in the Central Region experience severe summer weather events</a:t>
            </a:r>
          </a:p>
          <a:p>
            <a:r>
              <a:rPr lang="en-US" sz="1600" b="1" dirty="0"/>
              <a:t>Extent</a:t>
            </a:r>
            <a:r>
              <a:rPr lang="en-US" sz="1600" dirty="0"/>
              <a:t>: Can cause extensive damage to property and environment, as well as threaten human life. Hail is the most damaging summer event.</a:t>
            </a:r>
          </a:p>
          <a:p>
            <a:r>
              <a:rPr lang="en-US" sz="1600" b="1" dirty="0"/>
              <a:t>Probability</a:t>
            </a:r>
            <a:r>
              <a:rPr lang="en-US" sz="1600" dirty="0"/>
              <a:t>: Highly likely in the Central Region, with 629 days with a reported event over 72 years. Hail is most reported event.</a:t>
            </a:r>
          </a:p>
          <a:p>
            <a:r>
              <a:rPr lang="en-US" sz="1600" b="1" dirty="0"/>
              <a:t>Impacts</a:t>
            </a:r>
            <a:r>
              <a:rPr lang="en-US" sz="1600" dirty="0"/>
              <a:t>: </a:t>
            </a:r>
          </a:p>
          <a:p>
            <a:pPr marL="641341" lvl="1" indent="-285750">
              <a:buFont typeface="Courier New" panose="02070309020205020404" pitchFamily="49" charset="0"/>
              <a:buChar char="o"/>
            </a:pPr>
            <a:r>
              <a:rPr lang="en-US" sz="1600" dirty="0">
                <a:latin typeface="+mj-lt"/>
              </a:rPr>
              <a:t>Injury to people and fatalities</a:t>
            </a:r>
          </a:p>
          <a:p>
            <a:pPr marL="641341" lvl="1" indent="-285750">
              <a:buFont typeface="Courier New" panose="02070309020205020404" pitchFamily="49" charset="0"/>
              <a:buChar char="o"/>
            </a:pPr>
            <a:r>
              <a:rPr lang="en-US" sz="1600" dirty="0">
                <a:latin typeface="+mj-lt"/>
              </a:rPr>
              <a:t>Property damage (roofs, cars, and windows)</a:t>
            </a:r>
          </a:p>
          <a:p>
            <a:pPr marL="641341" lvl="1" indent="-285750">
              <a:buFont typeface="Courier New" panose="02070309020205020404" pitchFamily="49" charset="0"/>
              <a:buChar char="o"/>
            </a:pPr>
            <a:r>
              <a:rPr lang="en-US" sz="1600" dirty="0">
                <a:latin typeface="+mj-lt"/>
              </a:rPr>
              <a:t>Road closure and flash flooding due to hail accumulation and heavy rain</a:t>
            </a:r>
          </a:p>
          <a:p>
            <a:pPr marL="641341" lvl="1" indent="-285750">
              <a:buFont typeface="Courier New" panose="02070309020205020404" pitchFamily="49" charset="0"/>
              <a:buChar char="o"/>
            </a:pPr>
            <a:r>
              <a:rPr lang="en-US" sz="1600" dirty="0">
                <a:latin typeface="+mj-lt"/>
              </a:rPr>
              <a:t>Power and communication failure due to lightning</a:t>
            </a:r>
          </a:p>
          <a:p>
            <a:pPr marL="641341" lvl="1" indent="-285750">
              <a:buFont typeface="Courier New" panose="02070309020205020404" pitchFamily="49" charset="0"/>
              <a:buChar char="o"/>
            </a:pPr>
            <a:r>
              <a:rPr lang="en-US" sz="1600" dirty="0">
                <a:latin typeface="+mj-lt"/>
              </a:rPr>
              <a:t>Economic losses due to repairs - hail is the costliest insured hazard in the US</a:t>
            </a:r>
          </a:p>
          <a:p>
            <a:pPr marL="641341" lvl="1" indent="-285750">
              <a:buFont typeface="Courier New" panose="02070309020205020404" pitchFamily="49" charset="0"/>
              <a:buChar char="o"/>
            </a:pPr>
            <a:r>
              <a:rPr lang="en-US" sz="1600" dirty="0">
                <a:latin typeface="+mj-lt"/>
              </a:rPr>
              <a:t>Damaged crops, landscape, and other vegetation</a:t>
            </a:r>
          </a:p>
          <a:p>
            <a:pPr marL="641341" lvl="1" indent="-285750">
              <a:buFont typeface="Courier New" panose="02070309020205020404" pitchFamily="49" charset="0"/>
              <a:buChar char="o"/>
            </a:pPr>
            <a:r>
              <a:rPr lang="en-US" sz="1600" dirty="0">
                <a:latin typeface="+mj-lt"/>
              </a:rPr>
              <a:t>Structure fires and wildfires ignited by lightning</a:t>
            </a:r>
          </a:p>
        </p:txBody>
      </p:sp>
      <p:graphicFrame>
        <p:nvGraphicFramePr>
          <p:cNvPr id="2" name="Table 1">
            <a:extLst>
              <a:ext uri="{FF2B5EF4-FFF2-40B4-BE49-F238E27FC236}">
                <a16:creationId xmlns:a16="http://schemas.microsoft.com/office/drawing/2014/main" id="{465BE575-A6DA-8F6B-B3AA-7861F6C2740A}"/>
              </a:ext>
            </a:extLst>
          </p:cNvPr>
          <p:cNvGraphicFramePr>
            <a:graphicFrameLocks noGrp="1"/>
          </p:cNvGraphicFramePr>
          <p:nvPr>
            <p:extLst>
              <p:ext uri="{D42A27DB-BD31-4B8C-83A1-F6EECF244321}">
                <p14:modId xmlns:p14="http://schemas.microsoft.com/office/powerpoint/2010/main" val="1298805391"/>
              </p:ext>
            </p:extLst>
          </p:nvPr>
        </p:nvGraphicFramePr>
        <p:xfrm>
          <a:off x="602067" y="5490132"/>
          <a:ext cx="6713364" cy="1099757"/>
        </p:xfrm>
        <a:graphic>
          <a:graphicData uri="http://schemas.openxmlformats.org/drawingml/2006/table">
            <a:tbl>
              <a:tblPr firstRow="1" firstCol="1" bandRow="1">
                <a:tableStyleId>{5C22544A-7EE6-4342-B048-85BDC9FD1C3A}</a:tableStyleId>
              </a:tblPr>
              <a:tblGrid>
                <a:gridCol w="1101605">
                  <a:extLst>
                    <a:ext uri="{9D8B030D-6E8A-4147-A177-3AD203B41FA5}">
                      <a16:colId xmlns:a16="http://schemas.microsoft.com/office/drawing/2014/main" val="3408945908"/>
                    </a:ext>
                  </a:extLst>
                </a:gridCol>
                <a:gridCol w="816499">
                  <a:extLst>
                    <a:ext uri="{9D8B030D-6E8A-4147-A177-3AD203B41FA5}">
                      <a16:colId xmlns:a16="http://schemas.microsoft.com/office/drawing/2014/main" val="2769994021"/>
                    </a:ext>
                  </a:extLst>
                </a:gridCol>
                <a:gridCol w="959052">
                  <a:extLst>
                    <a:ext uri="{9D8B030D-6E8A-4147-A177-3AD203B41FA5}">
                      <a16:colId xmlns:a16="http://schemas.microsoft.com/office/drawing/2014/main" val="4034911941"/>
                    </a:ext>
                  </a:extLst>
                </a:gridCol>
                <a:gridCol w="959052">
                  <a:extLst>
                    <a:ext uri="{9D8B030D-6E8A-4147-A177-3AD203B41FA5}">
                      <a16:colId xmlns:a16="http://schemas.microsoft.com/office/drawing/2014/main" val="816083588"/>
                    </a:ext>
                  </a:extLst>
                </a:gridCol>
                <a:gridCol w="959052">
                  <a:extLst>
                    <a:ext uri="{9D8B030D-6E8A-4147-A177-3AD203B41FA5}">
                      <a16:colId xmlns:a16="http://schemas.microsoft.com/office/drawing/2014/main" val="2768892858"/>
                    </a:ext>
                  </a:extLst>
                </a:gridCol>
                <a:gridCol w="959052">
                  <a:extLst>
                    <a:ext uri="{9D8B030D-6E8A-4147-A177-3AD203B41FA5}">
                      <a16:colId xmlns:a16="http://schemas.microsoft.com/office/drawing/2014/main" val="1130279806"/>
                    </a:ext>
                  </a:extLst>
                </a:gridCol>
                <a:gridCol w="959052">
                  <a:extLst>
                    <a:ext uri="{9D8B030D-6E8A-4147-A177-3AD203B41FA5}">
                      <a16:colId xmlns:a16="http://schemas.microsoft.com/office/drawing/2014/main" val="515810643"/>
                    </a:ext>
                  </a:extLst>
                </a:gridCol>
              </a:tblGrid>
              <a:tr h="0">
                <a:tc>
                  <a:txBody>
                    <a:bodyPr/>
                    <a:lstStyle/>
                    <a:p>
                      <a:pPr marL="0" marR="0" algn="just">
                        <a:spcBef>
                          <a:spcPts val="0"/>
                        </a:spcBef>
                        <a:spcAft>
                          <a:spcPts val="600"/>
                        </a:spcAft>
                      </a:pPr>
                      <a:r>
                        <a:rPr lang="en-US" sz="1000">
                          <a:effectLst/>
                          <a:latin typeface="+mj-lt"/>
                        </a:rPr>
                        <a:t> </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Deaths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Injuries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Property Loss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Crop Loss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Days with Events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Total Events</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04398279"/>
                  </a:ext>
                </a:extLst>
              </a:tr>
              <a:tr h="0">
                <a:tc>
                  <a:txBody>
                    <a:bodyPr/>
                    <a:lstStyle/>
                    <a:p>
                      <a:pPr marL="0" marR="0" algn="just">
                        <a:spcBef>
                          <a:spcPts val="0"/>
                        </a:spcBef>
                        <a:spcAft>
                          <a:spcPts val="600"/>
                        </a:spcAft>
                      </a:pPr>
                      <a:r>
                        <a:rPr lang="en-US" sz="1000">
                          <a:effectLst/>
                          <a:latin typeface="+mj-lt"/>
                        </a:rPr>
                        <a:t>Excessive Heat</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3</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8</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19379722"/>
                  </a:ext>
                </a:extLst>
              </a:tr>
              <a:tr h="0">
                <a:tc>
                  <a:txBody>
                    <a:bodyPr/>
                    <a:lstStyle/>
                    <a:p>
                      <a:pPr marL="0" marR="0" algn="just">
                        <a:spcBef>
                          <a:spcPts val="0"/>
                        </a:spcBef>
                        <a:spcAft>
                          <a:spcPts val="600"/>
                        </a:spcAft>
                      </a:pPr>
                      <a:r>
                        <a:rPr lang="en-US" sz="1000">
                          <a:effectLst/>
                          <a:latin typeface="+mj-lt"/>
                        </a:rPr>
                        <a:t>Hail</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2</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$2,565,600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$2,287,000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561</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1,598</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80035077"/>
                  </a:ext>
                </a:extLst>
              </a:tr>
              <a:tr h="0">
                <a:tc>
                  <a:txBody>
                    <a:bodyPr/>
                    <a:lstStyle/>
                    <a:p>
                      <a:pPr marL="0" marR="0" algn="just">
                        <a:spcBef>
                          <a:spcPts val="0"/>
                        </a:spcBef>
                        <a:spcAft>
                          <a:spcPts val="600"/>
                        </a:spcAft>
                      </a:pPr>
                      <a:r>
                        <a:rPr lang="en-US" sz="1000">
                          <a:effectLst/>
                          <a:latin typeface="+mj-lt"/>
                        </a:rPr>
                        <a:t>Heavy Rain</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58</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113</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164207761"/>
                  </a:ext>
                </a:extLst>
              </a:tr>
              <a:tr h="0">
                <a:tc>
                  <a:txBody>
                    <a:bodyPr/>
                    <a:lstStyle/>
                    <a:p>
                      <a:pPr marL="0" marR="0" algn="just">
                        <a:spcBef>
                          <a:spcPts val="0"/>
                        </a:spcBef>
                        <a:spcAft>
                          <a:spcPts val="600"/>
                        </a:spcAft>
                      </a:pPr>
                      <a:r>
                        <a:rPr lang="en-US" sz="1000">
                          <a:effectLst/>
                          <a:latin typeface="+mj-lt"/>
                        </a:rPr>
                        <a:t>Lightning</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5</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$20,000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7</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7</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23250640"/>
                  </a:ext>
                </a:extLst>
              </a:tr>
              <a:tr h="0">
                <a:tc>
                  <a:txBody>
                    <a:bodyPr/>
                    <a:lstStyle/>
                    <a:p>
                      <a:pPr marL="0" marR="0" algn="r">
                        <a:spcBef>
                          <a:spcPts val="0"/>
                        </a:spcBef>
                        <a:spcAft>
                          <a:spcPts val="600"/>
                        </a:spcAft>
                      </a:pPr>
                      <a:r>
                        <a:rPr lang="en-US" sz="1200" b="1">
                          <a:effectLst/>
                          <a:latin typeface="+mj-lt"/>
                        </a:rPr>
                        <a:t>Total</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200" b="1">
                          <a:effectLst/>
                          <a:latin typeface="+mj-lt"/>
                        </a:rPr>
                        <a:t>1</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200" b="1">
                          <a:effectLst/>
                          <a:latin typeface="+mj-lt"/>
                        </a:rPr>
                        <a:t>7</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lnSpc>
                          <a:spcPct val="110000"/>
                        </a:lnSpc>
                        <a:spcBef>
                          <a:spcPts val="0"/>
                        </a:spcBef>
                        <a:spcAft>
                          <a:spcPts val="0"/>
                        </a:spcAft>
                      </a:pPr>
                      <a:r>
                        <a:rPr lang="en-US" sz="1200" b="1">
                          <a:effectLst/>
                          <a:latin typeface="+mj-lt"/>
                        </a:rPr>
                        <a:t>$2,585,600 </a:t>
                      </a:r>
                      <a:endParaRPr lang="en-US" sz="1200" b="1">
                        <a:effectLst/>
                        <a:latin typeface="+mj-lt"/>
                        <a:ea typeface="Times New Roman" panose="02020603050405020304" pitchFamily="18" charset="0"/>
                      </a:endParaRPr>
                    </a:p>
                  </a:txBody>
                  <a:tcPr marL="68580" marR="68580" marT="0" marB="0"/>
                </a:tc>
                <a:tc>
                  <a:txBody>
                    <a:bodyPr/>
                    <a:lstStyle/>
                    <a:p>
                      <a:pPr marL="0" marR="0" algn="r">
                        <a:spcBef>
                          <a:spcPts val="0"/>
                        </a:spcBef>
                        <a:spcAft>
                          <a:spcPts val="600"/>
                        </a:spcAft>
                      </a:pPr>
                      <a:r>
                        <a:rPr lang="en-US" sz="1200" b="1">
                          <a:effectLst/>
                          <a:latin typeface="+mj-lt"/>
                        </a:rPr>
                        <a:t>$2,287,000</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200" b="1">
                          <a:effectLst/>
                          <a:latin typeface="+mj-lt"/>
                        </a:rPr>
                        <a:t>629</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200" b="1">
                          <a:effectLst/>
                          <a:latin typeface="+mj-lt"/>
                        </a:rPr>
                        <a:t>1,726</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75487531"/>
                  </a:ext>
                </a:extLst>
              </a:tr>
            </a:tbl>
          </a:graphicData>
        </a:graphic>
      </p:graphicFrame>
      <p:pic>
        <p:nvPicPr>
          <p:cNvPr id="6" name="Picture 5">
            <a:extLst>
              <a:ext uri="{FF2B5EF4-FFF2-40B4-BE49-F238E27FC236}">
                <a16:creationId xmlns:a16="http://schemas.microsoft.com/office/drawing/2014/main" id="{70202E1F-B7E6-0B34-042B-477745B38BC9}"/>
              </a:ext>
            </a:extLst>
          </p:cNvPr>
          <p:cNvPicPr>
            <a:picLocks noChangeAspect="1"/>
          </p:cNvPicPr>
          <p:nvPr/>
        </p:nvPicPr>
        <p:blipFill rotWithShape="1">
          <a:blip r:embed="rId3">
            <a:extLst>
              <a:ext uri="{28A0092B-C50C-407E-A947-70E740481C1C}">
                <a14:useLocalDpi xmlns:a14="http://schemas.microsoft.com/office/drawing/2010/main" val="0"/>
              </a:ext>
            </a:extLst>
          </a:blip>
          <a:srcRect l="4712" r="-49"/>
          <a:stretch/>
        </p:blipFill>
        <p:spPr>
          <a:xfrm>
            <a:off x="335968" y="1095681"/>
            <a:ext cx="6979463" cy="4156418"/>
          </a:xfrm>
          <a:prstGeom prst="rect">
            <a:avLst/>
          </a:prstGeom>
        </p:spPr>
      </p:pic>
      <p:sp>
        <p:nvSpPr>
          <p:cNvPr id="7" name="TextBox 6">
            <a:extLst>
              <a:ext uri="{FF2B5EF4-FFF2-40B4-BE49-F238E27FC236}">
                <a16:creationId xmlns:a16="http://schemas.microsoft.com/office/drawing/2014/main" id="{FD41D75C-85C0-EAEB-8372-2BD268478C34}"/>
              </a:ext>
            </a:extLst>
          </p:cNvPr>
          <p:cNvSpPr txBox="1"/>
          <p:nvPr/>
        </p:nvSpPr>
        <p:spPr>
          <a:xfrm>
            <a:off x="335968" y="5242823"/>
            <a:ext cx="1889592" cy="226591"/>
          </a:xfrm>
          <a:prstGeom prst="rect">
            <a:avLst/>
          </a:prstGeom>
          <a:noFill/>
        </p:spPr>
        <p:txBody>
          <a:bodyPr wrap="square" lIns="36000" tIns="36000" rIns="36000" bIns="36000" rtlCol="0">
            <a:spAutoFit/>
          </a:bodyPr>
          <a:lstStyle/>
          <a:p>
            <a:pPr algn="l"/>
            <a:r>
              <a:rPr lang="en-US" sz="1000" i="1"/>
              <a:t>Source: FEMA </a:t>
            </a:r>
          </a:p>
        </p:txBody>
      </p:sp>
      <p:sp>
        <p:nvSpPr>
          <p:cNvPr id="8" name="TextBox 7">
            <a:extLst>
              <a:ext uri="{FF2B5EF4-FFF2-40B4-BE49-F238E27FC236}">
                <a16:creationId xmlns:a16="http://schemas.microsoft.com/office/drawing/2014/main" id="{C9FFD693-179C-099D-A843-0E21B4B675FD}"/>
              </a:ext>
            </a:extLst>
          </p:cNvPr>
          <p:cNvSpPr txBox="1"/>
          <p:nvPr/>
        </p:nvSpPr>
        <p:spPr>
          <a:xfrm>
            <a:off x="602067" y="6560120"/>
            <a:ext cx="1889592" cy="226591"/>
          </a:xfrm>
          <a:prstGeom prst="rect">
            <a:avLst/>
          </a:prstGeom>
          <a:noFill/>
        </p:spPr>
        <p:txBody>
          <a:bodyPr wrap="square" lIns="36000" tIns="36000" rIns="36000" bIns="36000" rtlCol="0">
            <a:spAutoFit/>
          </a:bodyPr>
          <a:lstStyle/>
          <a:p>
            <a:pPr algn="l"/>
            <a:r>
              <a:rPr lang="en-US" sz="1000" i="1"/>
              <a:t>Source: NCEI </a:t>
            </a:r>
          </a:p>
        </p:txBody>
      </p:sp>
    </p:spTree>
    <p:extLst>
      <p:ext uri="{BB962C8B-B14F-4D97-AF65-F5344CB8AC3E}">
        <p14:creationId xmlns:p14="http://schemas.microsoft.com/office/powerpoint/2010/main" val="403833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68111"/>
            <a:ext cx="10945216" cy="610255"/>
          </a:xfrm>
        </p:spPr>
        <p:txBody>
          <a:bodyPr/>
          <a:lstStyle/>
          <a:p>
            <a:r>
              <a:rPr lang="en-US" b="1">
                <a:cs typeface="Segoe UI"/>
              </a:rPr>
              <a:t>Severe Summer Weather</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pic>
        <p:nvPicPr>
          <p:cNvPr id="7" name="Picture 6">
            <a:extLst>
              <a:ext uri="{FF2B5EF4-FFF2-40B4-BE49-F238E27FC236}">
                <a16:creationId xmlns:a16="http://schemas.microsoft.com/office/drawing/2014/main" id="{564102A0-B4C7-1AA0-DB87-6F975FCAC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06" y="2636470"/>
            <a:ext cx="6903133" cy="403438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F1334E2-6557-BECC-6362-E13DADA61B2E}"/>
              </a:ext>
            </a:extLst>
          </p:cNvPr>
          <p:cNvSpPr txBox="1"/>
          <p:nvPr/>
        </p:nvSpPr>
        <p:spPr>
          <a:xfrm>
            <a:off x="774161" y="1132560"/>
            <a:ext cx="4566593" cy="903700"/>
          </a:xfrm>
          <a:prstGeom prst="rect">
            <a:avLst/>
          </a:prstGeom>
          <a:noFill/>
        </p:spPr>
        <p:txBody>
          <a:bodyPr wrap="square" lIns="36000" tIns="36000" rIns="36000" bIns="36000" rtlCol="0">
            <a:spAutoFit/>
          </a:bodyPr>
          <a:lstStyle/>
          <a:p>
            <a:pPr algn="r"/>
            <a:r>
              <a:rPr lang="en-US"/>
              <a:t>Phillips, Fergus, and Cascade Counties experience the highest frequency of summer weather events</a:t>
            </a:r>
          </a:p>
        </p:txBody>
      </p:sp>
      <p:sp>
        <p:nvSpPr>
          <p:cNvPr id="10" name="TextBox 9">
            <a:extLst>
              <a:ext uri="{FF2B5EF4-FFF2-40B4-BE49-F238E27FC236}">
                <a16:creationId xmlns:a16="http://schemas.microsoft.com/office/drawing/2014/main" id="{70A4275B-59A4-A67D-7BA5-DB730BBAD81C}"/>
              </a:ext>
            </a:extLst>
          </p:cNvPr>
          <p:cNvSpPr txBox="1"/>
          <p:nvPr/>
        </p:nvSpPr>
        <p:spPr>
          <a:xfrm>
            <a:off x="7395901" y="5013264"/>
            <a:ext cx="4566593" cy="903700"/>
          </a:xfrm>
          <a:prstGeom prst="rect">
            <a:avLst/>
          </a:prstGeom>
          <a:noFill/>
        </p:spPr>
        <p:txBody>
          <a:bodyPr wrap="square" lIns="36000" tIns="36000" rIns="36000" bIns="36000" rtlCol="0">
            <a:spAutoFit/>
          </a:bodyPr>
          <a:lstStyle/>
          <a:p>
            <a:pPr algn="l"/>
            <a:r>
              <a:rPr lang="en-US"/>
              <a:t>Blaine, Fergus, and Pondera Counties have experienced the greatest losses from severe summer weather</a:t>
            </a:r>
          </a:p>
        </p:txBody>
      </p:sp>
      <p:pic>
        <p:nvPicPr>
          <p:cNvPr id="2" name="Picture 1">
            <a:extLst>
              <a:ext uri="{FF2B5EF4-FFF2-40B4-BE49-F238E27FC236}">
                <a16:creationId xmlns:a16="http://schemas.microsoft.com/office/drawing/2014/main" id="{5C447F34-B4F7-D351-4889-78EBB4C55887}"/>
              </a:ext>
            </a:extLst>
          </p:cNvPr>
          <p:cNvPicPr>
            <a:picLocks noChangeAspect="1"/>
          </p:cNvPicPr>
          <p:nvPr/>
        </p:nvPicPr>
        <p:blipFill>
          <a:blip r:embed="rId4"/>
          <a:stretch>
            <a:fillRect/>
          </a:stretch>
        </p:blipFill>
        <p:spPr>
          <a:xfrm>
            <a:off x="5512848" y="878366"/>
            <a:ext cx="6453516" cy="40446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79492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E5E5CB-312C-2BAA-6C33-297FD0A90CB2}"/>
              </a:ext>
            </a:extLst>
          </p:cNvPr>
          <p:cNvSpPr>
            <a:spLocks noGrp="1"/>
          </p:cNvSpPr>
          <p:nvPr>
            <p:ph type="sldNum" sz="quarter" idx="11"/>
          </p:nvPr>
        </p:nvSpPr>
        <p:spPr/>
        <p:txBody>
          <a:bodyPr/>
          <a:lstStyle/>
          <a:p>
            <a:fld id="{EEB2E137-973A-46DC-BB4E-688C661ACB66}" type="slidenum">
              <a:rPr lang="en-US" smtClean="0"/>
              <a:pPr/>
              <a:t>55</a:t>
            </a:fld>
            <a:endParaRPr lang="en-US"/>
          </a:p>
        </p:txBody>
      </p:sp>
      <p:pic>
        <p:nvPicPr>
          <p:cNvPr id="5" name="Picture 4">
            <a:extLst>
              <a:ext uri="{FF2B5EF4-FFF2-40B4-BE49-F238E27FC236}">
                <a16:creationId xmlns:a16="http://schemas.microsoft.com/office/drawing/2014/main" id="{0B0611B2-1DBD-F8F6-DB9E-910DDAC088BB}"/>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910079" y="2272962"/>
            <a:ext cx="1219200" cy="510126"/>
          </a:xfrm>
          <a:prstGeom prst="rect">
            <a:avLst/>
          </a:prstGeom>
        </p:spPr>
      </p:pic>
      <p:pic>
        <p:nvPicPr>
          <p:cNvPr id="7" name="Picture 6">
            <a:extLst>
              <a:ext uri="{FF2B5EF4-FFF2-40B4-BE49-F238E27FC236}">
                <a16:creationId xmlns:a16="http://schemas.microsoft.com/office/drawing/2014/main" id="{4F40E510-287B-89A7-B30C-F75EF9A52B93}"/>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2076703" y="1367376"/>
            <a:ext cx="1890816" cy="1976252"/>
          </a:xfrm>
          <a:prstGeom prst="rect">
            <a:avLst/>
          </a:prstGeom>
        </p:spPr>
      </p:pic>
      <p:sp>
        <p:nvSpPr>
          <p:cNvPr id="8" name="Rectangle 7">
            <a:extLst>
              <a:ext uri="{FF2B5EF4-FFF2-40B4-BE49-F238E27FC236}">
                <a16:creationId xmlns:a16="http://schemas.microsoft.com/office/drawing/2014/main" id="{06363507-3C51-B35F-1307-591F009CF976}"/>
              </a:ext>
            </a:extLst>
          </p:cNvPr>
          <p:cNvSpPr/>
          <p:nvPr>
            <p:custDataLst>
              <p:tags r:id="rId4"/>
            </p:custDataLst>
          </p:nvPr>
        </p:nvSpPr>
        <p:spPr>
          <a:xfrm>
            <a:off x="1239303" y="3704277"/>
            <a:ext cx="4150844"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5B5B5B"/>
                </a:solidFill>
              </a:rPr>
              <a:t>What do you think the significance of severe summer weather is for your jurisdiction?</a:t>
            </a:r>
          </a:p>
        </p:txBody>
      </p:sp>
      <p:sp>
        <p:nvSpPr>
          <p:cNvPr id="9" name="Rectangle 8">
            <a:extLst>
              <a:ext uri="{FF2B5EF4-FFF2-40B4-BE49-F238E27FC236}">
                <a16:creationId xmlns:a16="http://schemas.microsoft.com/office/drawing/2014/main" id="{08B21A16-8CA1-838E-C2E4-05579528C16E}"/>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DDA1A75A-1264-C4CC-E852-591ECB3FDB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graphicFrame>
        <p:nvGraphicFramePr>
          <p:cNvPr id="11" name="Table 10">
            <a:extLst>
              <a:ext uri="{FF2B5EF4-FFF2-40B4-BE49-F238E27FC236}">
                <a16:creationId xmlns:a16="http://schemas.microsoft.com/office/drawing/2014/main" id="{5FC8F8A3-EF18-93F0-1585-F446005F15A3}"/>
              </a:ext>
            </a:extLst>
          </p:cNvPr>
          <p:cNvGraphicFramePr>
            <a:graphicFrameLocks noGrp="1"/>
          </p:cNvGraphicFramePr>
          <p:nvPr>
            <p:extLst>
              <p:ext uri="{D42A27DB-BD31-4B8C-83A1-F6EECF244321}">
                <p14:modId xmlns:p14="http://schemas.microsoft.com/office/powerpoint/2010/main" val="2854768499"/>
              </p:ext>
            </p:extLst>
          </p:nvPr>
        </p:nvGraphicFramePr>
        <p:xfrm>
          <a:off x="6096000" y="1107630"/>
          <a:ext cx="5962650" cy="5661141"/>
        </p:xfrm>
        <a:graphic>
          <a:graphicData uri="http://schemas.openxmlformats.org/drawingml/2006/table">
            <a:tbl>
              <a:tblPr firstRow="1" firstCol="1" lastRow="1" lastCol="1" bandRow="1" bandCol="1">
                <a:tableStyleId>{5C22544A-7EE6-4342-B048-85BDC9FD1C3A}</a:tableStyleId>
              </a:tblPr>
              <a:tblGrid>
                <a:gridCol w="1119774">
                  <a:extLst>
                    <a:ext uri="{9D8B030D-6E8A-4147-A177-3AD203B41FA5}">
                      <a16:colId xmlns:a16="http://schemas.microsoft.com/office/drawing/2014/main" val="729122435"/>
                    </a:ext>
                  </a:extLst>
                </a:gridCol>
                <a:gridCol w="1013129">
                  <a:extLst>
                    <a:ext uri="{9D8B030D-6E8A-4147-A177-3AD203B41FA5}">
                      <a16:colId xmlns:a16="http://schemas.microsoft.com/office/drawing/2014/main" val="3575015719"/>
                    </a:ext>
                  </a:extLst>
                </a:gridCol>
                <a:gridCol w="1119774">
                  <a:extLst>
                    <a:ext uri="{9D8B030D-6E8A-4147-A177-3AD203B41FA5}">
                      <a16:colId xmlns:a16="http://schemas.microsoft.com/office/drawing/2014/main" val="2460706489"/>
                    </a:ext>
                  </a:extLst>
                </a:gridCol>
                <a:gridCol w="1439710">
                  <a:extLst>
                    <a:ext uri="{9D8B030D-6E8A-4147-A177-3AD203B41FA5}">
                      <a16:colId xmlns:a16="http://schemas.microsoft.com/office/drawing/2014/main" val="3390427974"/>
                    </a:ext>
                  </a:extLst>
                </a:gridCol>
                <a:gridCol w="1270263">
                  <a:extLst>
                    <a:ext uri="{9D8B030D-6E8A-4147-A177-3AD203B41FA5}">
                      <a16:colId xmlns:a16="http://schemas.microsoft.com/office/drawing/2014/main" val="772587724"/>
                    </a:ext>
                  </a:extLst>
                </a:gridCol>
              </a:tblGrid>
              <a:tr h="618803">
                <a:tc>
                  <a:txBody>
                    <a:bodyPr/>
                    <a:lstStyle/>
                    <a:p>
                      <a:pPr marL="0" marR="0" algn="l">
                        <a:lnSpc>
                          <a:spcPct val="110000"/>
                        </a:lnSpc>
                        <a:spcBef>
                          <a:spcPts val="0"/>
                        </a:spcBef>
                        <a:spcAft>
                          <a:spcPts val="0"/>
                        </a:spcAft>
                      </a:pPr>
                      <a:r>
                        <a:rPr lang="en-US" sz="1100">
                          <a:effectLst/>
                          <a:latin typeface="+mj-lt"/>
                        </a:rPr>
                        <a:t>Jurisdiction</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Geographic Extent</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Probability of Future Occurrence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Potential Magnitude/ Severity</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Overall Significance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2985802759"/>
                  </a:ext>
                </a:extLst>
              </a:tr>
              <a:tr h="370317">
                <a:tc>
                  <a:txBody>
                    <a:bodyPr/>
                    <a:lstStyle/>
                    <a:p>
                      <a:pPr marL="0" marR="0" algn="l">
                        <a:lnSpc>
                          <a:spcPct val="110000"/>
                        </a:lnSpc>
                        <a:spcBef>
                          <a:spcPts val="0"/>
                        </a:spcBef>
                        <a:spcAft>
                          <a:spcPts val="0"/>
                        </a:spcAft>
                      </a:pPr>
                      <a:r>
                        <a:rPr lang="en-US" sz="1100">
                          <a:effectLst/>
                          <a:latin typeface="+mj-lt"/>
                        </a:rPr>
                        <a:t>Blackfeet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661249495"/>
                  </a:ext>
                </a:extLst>
              </a:tr>
              <a:tr h="34126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Blaine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High</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979981089"/>
                  </a:ext>
                </a:extLst>
              </a:tr>
              <a:tr h="300316">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Cascade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939743924"/>
                  </a:ext>
                </a:extLst>
              </a:tr>
              <a:tr h="274373">
                <a:tc>
                  <a:txBody>
                    <a:bodyPr/>
                    <a:lstStyle/>
                    <a:p>
                      <a:pPr marL="0" marR="0" algn="l">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78927166"/>
                  </a:ext>
                </a:extLst>
              </a:tr>
              <a:tr h="243528">
                <a:tc>
                  <a:txBody>
                    <a:bodyPr/>
                    <a:lstStyle/>
                    <a:p>
                      <a:pPr marL="0" marR="0" algn="l">
                        <a:lnSpc>
                          <a:spcPct val="110000"/>
                        </a:lnSpc>
                        <a:spcBef>
                          <a:spcPts val="0"/>
                        </a:spcBef>
                        <a:spcAft>
                          <a:spcPts val="0"/>
                        </a:spcAft>
                      </a:pPr>
                      <a:r>
                        <a:rPr lang="en-US" sz="1100">
                          <a:effectLst/>
                          <a:latin typeface="+mj-lt"/>
                        </a:rPr>
                        <a:t>Chouteau</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995745157"/>
                  </a:ext>
                </a:extLst>
              </a:tr>
              <a:tr h="275141">
                <a:tc>
                  <a:txBody>
                    <a:bodyPr/>
                    <a:lstStyle/>
                    <a:p>
                      <a:pPr marL="0" marR="0" algn="l">
                        <a:lnSpc>
                          <a:spcPct val="110000"/>
                        </a:lnSpc>
                        <a:spcBef>
                          <a:spcPts val="0"/>
                        </a:spcBef>
                        <a:spcAft>
                          <a:spcPts val="0"/>
                        </a:spcAft>
                      </a:pPr>
                      <a:r>
                        <a:rPr lang="en-US" sz="1100">
                          <a:effectLst/>
                          <a:latin typeface="+mj-lt"/>
                        </a:rPr>
                        <a:t>Fergus</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High</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568444302"/>
                  </a:ext>
                </a:extLst>
              </a:tr>
              <a:tr h="27514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Fort Belknap</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High</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813958662"/>
                  </a:ext>
                </a:extLst>
              </a:tr>
              <a:tr h="243528">
                <a:tc>
                  <a:txBody>
                    <a:bodyPr/>
                    <a:lstStyle/>
                    <a:p>
                      <a:pPr marL="0" marR="0" algn="l">
                        <a:lnSpc>
                          <a:spcPct val="110000"/>
                        </a:lnSpc>
                        <a:spcBef>
                          <a:spcPts val="0"/>
                        </a:spcBef>
                        <a:spcAft>
                          <a:spcPts val="0"/>
                        </a:spcAft>
                      </a:pPr>
                      <a:r>
                        <a:rPr lang="en-US" sz="1100">
                          <a:effectLst/>
                          <a:latin typeface="+mj-lt"/>
                        </a:rPr>
                        <a:t>Glacier</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710406062"/>
                  </a:ext>
                </a:extLst>
              </a:tr>
              <a:tr h="275199">
                <a:tc>
                  <a:txBody>
                    <a:bodyPr/>
                    <a:lstStyle/>
                    <a:p>
                      <a:pPr marL="0" marR="0" algn="l">
                        <a:lnSpc>
                          <a:spcPct val="110000"/>
                        </a:lnSpc>
                        <a:spcBef>
                          <a:spcPts val="0"/>
                        </a:spcBef>
                        <a:spcAft>
                          <a:spcPts val="0"/>
                        </a:spcAft>
                      </a:pPr>
                      <a:r>
                        <a:rPr lang="en-US" sz="1100">
                          <a:effectLst/>
                          <a:latin typeface="+mj-lt"/>
                        </a:rPr>
                        <a:t>Hill</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776743323"/>
                  </a:ext>
                </a:extLst>
              </a:tr>
              <a:tr h="24352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Judith Basin</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049731824"/>
                  </a:ext>
                </a:extLst>
              </a:tr>
              <a:tr h="24352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Liberty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178468898"/>
                  </a:ext>
                </a:extLst>
              </a:tr>
              <a:tr h="25008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Petroleum</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023538151"/>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Phillips</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577810575"/>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Pondera</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High</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43274446"/>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Teton</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364657852"/>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Toole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03719359"/>
                  </a:ext>
                </a:extLst>
              </a:tr>
              <a:tr h="559734">
                <a:tc>
                  <a:txBody>
                    <a:bodyPr/>
                    <a:lstStyle/>
                    <a:p>
                      <a:pPr marL="0" marR="0" algn="l">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extLst>
                  <a:ext uri="{0D108BD9-81ED-4DB2-BD59-A6C34878D82A}">
                    <a16:rowId xmlns:a16="http://schemas.microsoft.com/office/drawing/2014/main" val="2439724718"/>
                  </a:ext>
                </a:extLst>
              </a:tr>
            </a:tbl>
          </a:graphicData>
        </a:graphic>
      </p:graphicFrame>
      <p:sp>
        <p:nvSpPr>
          <p:cNvPr id="12" name="Text Placeholder 2">
            <a:extLst>
              <a:ext uri="{FF2B5EF4-FFF2-40B4-BE49-F238E27FC236}">
                <a16:creationId xmlns:a16="http://schemas.microsoft.com/office/drawing/2014/main" id="{DF178D5B-C42C-2272-AEB4-6F6FE6104A57}"/>
              </a:ext>
            </a:extLst>
          </p:cNvPr>
          <p:cNvSpPr txBox="1">
            <a:spLocks/>
          </p:cNvSpPr>
          <p:nvPr/>
        </p:nvSpPr>
        <p:spPr>
          <a:xfrm>
            <a:off x="583408" y="306548"/>
            <a:ext cx="10945216" cy="610255"/>
          </a:xfrm>
          <a:prstGeom prst="rect">
            <a:avLst/>
          </a:prstGeom>
        </p:spPr>
        <p:txBody>
          <a:bodyPr anchor="ct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Severe Summer Weather Risk Summary</a:t>
            </a:r>
          </a:p>
        </p:txBody>
      </p:sp>
    </p:spTree>
    <p:custDataLst>
      <p:tags r:id="rId1"/>
    </p:custDataLst>
    <p:extLst>
      <p:ext uri="{BB962C8B-B14F-4D97-AF65-F5344CB8AC3E}">
        <p14:creationId xmlns:p14="http://schemas.microsoft.com/office/powerpoint/2010/main" val="113828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68111"/>
            <a:ext cx="10945216" cy="610255"/>
          </a:xfrm>
        </p:spPr>
        <p:txBody>
          <a:bodyPr/>
          <a:lstStyle/>
          <a:p>
            <a:r>
              <a:rPr lang="en-US" b="1">
                <a:cs typeface="Segoe UI"/>
              </a:rPr>
              <a:t>Tornadoes &amp; Windstorms</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472217" y="1239109"/>
            <a:ext cx="4594419" cy="5350780"/>
          </a:xfrm>
          <a:prstGeom prst="rect">
            <a:avLst/>
          </a:prstGeom>
        </p:spPr>
        <p:txBody>
          <a:bodyPr vert="horz" lIns="0" tIns="0" rIns="0" bIns="0" rtlCol="0">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Location</a:t>
            </a:r>
            <a:r>
              <a:rPr lang="en-US" sz="1600"/>
              <a:t>: Can occur anywhere in the Central Region. Most reported events in Cascade and Phillips Counties</a:t>
            </a:r>
          </a:p>
          <a:p>
            <a:r>
              <a:rPr lang="en-US" sz="1600" b="1"/>
              <a:t>Extent</a:t>
            </a:r>
            <a:r>
              <a:rPr lang="en-US" sz="1600"/>
              <a:t>: Wind/tornadoes can cause extensive damage to property, crops, and threaten human life </a:t>
            </a:r>
          </a:p>
          <a:p>
            <a:r>
              <a:rPr lang="en-US" sz="1600" b="1"/>
              <a:t>Probability</a:t>
            </a:r>
            <a:r>
              <a:rPr lang="en-US" sz="1600"/>
              <a:t>: Highly likely that a wind event or tornado event will occur in the Central Region annually, with 1,412 days with recorded events in the past 72 years</a:t>
            </a:r>
          </a:p>
          <a:p>
            <a:r>
              <a:rPr lang="en-US" sz="1600" b="1"/>
              <a:t>Impacts</a:t>
            </a:r>
            <a:r>
              <a:rPr lang="en-US" sz="1600"/>
              <a:t>: </a:t>
            </a:r>
          </a:p>
          <a:p>
            <a:pPr marL="641341" lvl="1" indent="-285750">
              <a:buFont typeface="Courier New" panose="02070309020205020404" pitchFamily="49" charset="0"/>
              <a:buChar char="o"/>
            </a:pPr>
            <a:r>
              <a:rPr lang="en-US" sz="1600">
                <a:latin typeface="+mj-lt"/>
              </a:rPr>
              <a:t>Threatened life and safety of people</a:t>
            </a:r>
          </a:p>
          <a:p>
            <a:pPr marL="641341" lvl="1" indent="-285750">
              <a:buFont typeface="Courier New" panose="02070309020205020404" pitchFamily="49" charset="0"/>
              <a:buChar char="o"/>
            </a:pPr>
            <a:r>
              <a:rPr lang="en-US" sz="1600">
                <a:latin typeface="+mj-lt"/>
              </a:rPr>
              <a:t>Structural and property damage</a:t>
            </a:r>
          </a:p>
          <a:p>
            <a:pPr marL="641341" lvl="1" indent="-285750">
              <a:buFont typeface="Courier New" panose="02070309020205020404" pitchFamily="49" charset="0"/>
              <a:buChar char="o"/>
            </a:pPr>
            <a:r>
              <a:rPr lang="en-US" sz="1600">
                <a:latin typeface="+mj-lt"/>
              </a:rPr>
              <a:t>Road closures from debris</a:t>
            </a:r>
          </a:p>
          <a:p>
            <a:pPr marL="641341" lvl="1" indent="-285750">
              <a:buFont typeface="Courier New" panose="02070309020205020404" pitchFamily="49" charset="0"/>
              <a:buChar char="o"/>
            </a:pPr>
            <a:r>
              <a:rPr lang="en-US" sz="1600">
                <a:latin typeface="+mj-lt"/>
              </a:rPr>
              <a:t>Power and communication failure</a:t>
            </a:r>
          </a:p>
          <a:p>
            <a:pPr marL="641341" lvl="1" indent="-285750">
              <a:buFont typeface="Courier New" panose="02070309020205020404" pitchFamily="49" charset="0"/>
              <a:buChar char="o"/>
            </a:pPr>
            <a:r>
              <a:rPr lang="en-US" sz="1600">
                <a:latin typeface="+mj-lt"/>
              </a:rPr>
              <a:t>Damages to critical facilities such as water treatment plants</a:t>
            </a:r>
          </a:p>
          <a:p>
            <a:pPr marL="641341" lvl="1" indent="-285750">
              <a:buFont typeface="Courier New" panose="02070309020205020404" pitchFamily="49" charset="0"/>
              <a:buChar char="o"/>
            </a:pPr>
            <a:r>
              <a:rPr lang="en-US" sz="1600">
                <a:latin typeface="+mj-lt"/>
              </a:rPr>
              <a:t>Economic losses from repair and business interruptions</a:t>
            </a:r>
          </a:p>
        </p:txBody>
      </p:sp>
      <p:graphicFrame>
        <p:nvGraphicFramePr>
          <p:cNvPr id="18" name="Table 17">
            <a:extLst>
              <a:ext uri="{FF2B5EF4-FFF2-40B4-BE49-F238E27FC236}">
                <a16:creationId xmlns:a16="http://schemas.microsoft.com/office/drawing/2014/main" id="{E0134764-7E06-455F-D0C7-69B5EC762338}"/>
              </a:ext>
            </a:extLst>
          </p:cNvPr>
          <p:cNvGraphicFramePr>
            <a:graphicFrameLocks noGrp="1"/>
          </p:cNvGraphicFramePr>
          <p:nvPr>
            <p:extLst>
              <p:ext uri="{D42A27DB-BD31-4B8C-83A1-F6EECF244321}">
                <p14:modId xmlns:p14="http://schemas.microsoft.com/office/powerpoint/2010/main" val="999195012"/>
              </p:ext>
            </p:extLst>
          </p:nvPr>
        </p:nvGraphicFramePr>
        <p:xfrm>
          <a:off x="682406" y="5113538"/>
          <a:ext cx="6722745" cy="1535534"/>
        </p:xfrm>
        <a:graphic>
          <a:graphicData uri="http://schemas.openxmlformats.org/drawingml/2006/table">
            <a:tbl>
              <a:tblPr firstRow="1" firstCol="1" bandRow="1">
                <a:tableStyleId>{5C22544A-7EE6-4342-B048-85BDC9FD1C3A}</a:tableStyleId>
              </a:tblPr>
              <a:tblGrid>
                <a:gridCol w="1199660">
                  <a:extLst>
                    <a:ext uri="{9D8B030D-6E8A-4147-A177-3AD203B41FA5}">
                      <a16:colId xmlns:a16="http://schemas.microsoft.com/office/drawing/2014/main" val="3548949220"/>
                    </a:ext>
                  </a:extLst>
                </a:gridCol>
                <a:gridCol w="747885">
                  <a:extLst>
                    <a:ext uri="{9D8B030D-6E8A-4147-A177-3AD203B41FA5}">
                      <a16:colId xmlns:a16="http://schemas.microsoft.com/office/drawing/2014/main" val="1892589144"/>
                    </a:ext>
                  </a:extLst>
                </a:gridCol>
                <a:gridCol w="972185">
                  <a:extLst>
                    <a:ext uri="{9D8B030D-6E8A-4147-A177-3AD203B41FA5}">
                      <a16:colId xmlns:a16="http://schemas.microsoft.com/office/drawing/2014/main" val="3922293545"/>
                    </a:ext>
                  </a:extLst>
                </a:gridCol>
                <a:gridCol w="1008380">
                  <a:extLst>
                    <a:ext uri="{9D8B030D-6E8A-4147-A177-3AD203B41FA5}">
                      <a16:colId xmlns:a16="http://schemas.microsoft.com/office/drawing/2014/main" val="489657578"/>
                    </a:ext>
                  </a:extLst>
                </a:gridCol>
                <a:gridCol w="1008380">
                  <a:extLst>
                    <a:ext uri="{9D8B030D-6E8A-4147-A177-3AD203B41FA5}">
                      <a16:colId xmlns:a16="http://schemas.microsoft.com/office/drawing/2014/main" val="3353481409"/>
                    </a:ext>
                  </a:extLst>
                </a:gridCol>
                <a:gridCol w="1008380">
                  <a:extLst>
                    <a:ext uri="{9D8B030D-6E8A-4147-A177-3AD203B41FA5}">
                      <a16:colId xmlns:a16="http://schemas.microsoft.com/office/drawing/2014/main" val="2456864037"/>
                    </a:ext>
                  </a:extLst>
                </a:gridCol>
                <a:gridCol w="777875">
                  <a:extLst>
                    <a:ext uri="{9D8B030D-6E8A-4147-A177-3AD203B41FA5}">
                      <a16:colId xmlns:a16="http://schemas.microsoft.com/office/drawing/2014/main" val="317216368"/>
                    </a:ext>
                  </a:extLst>
                </a:gridCol>
              </a:tblGrid>
              <a:tr h="369782">
                <a:tc>
                  <a:txBody>
                    <a:bodyPr/>
                    <a:lstStyle/>
                    <a:p>
                      <a:pPr marL="0" marR="0" algn="just">
                        <a:spcBef>
                          <a:spcPts val="0"/>
                        </a:spcBef>
                        <a:spcAft>
                          <a:spcPts val="600"/>
                        </a:spcAft>
                      </a:pPr>
                      <a:r>
                        <a:rPr lang="en-US" sz="1000">
                          <a:effectLst/>
                          <a:latin typeface="+mn-lt"/>
                        </a:rPr>
                        <a:t> </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000">
                          <a:effectLst/>
                          <a:latin typeface="+mn-lt"/>
                        </a:rPr>
                        <a:t>Deaths</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000">
                          <a:effectLst/>
                          <a:latin typeface="+mn-lt"/>
                        </a:rPr>
                        <a:t>Injuries</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000">
                          <a:effectLst/>
                          <a:latin typeface="+mn-lt"/>
                        </a:rPr>
                        <a:t>Property Loss</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000">
                          <a:effectLst/>
                          <a:latin typeface="+mn-lt"/>
                        </a:rPr>
                        <a:t>Crop Loss</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000">
                          <a:effectLst/>
                          <a:latin typeface="+mn-lt"/>
                        </a:rPr>
                        <a:t>Days with Events</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000">
                          <a:effectLst/>
                          <a:latin typeface="+mn-lt"/>
                        </a:rPr>
                        <a:t>Total Events</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68428938"/>
                  </a:ext>
                </a:extLst>
              </a:tr>
              <a:tr h="215238">
                <a:tc>
                  <a:txBody>
                    <a:bodyPr/>
                    <a:lstStyle/>
                    <a:p>
                      <a:pPr marL="0" marR="0" algn="just">
                        <a:spcBef>
                          <a:spcPts val="0"/>
                        </a:spcBef>
                        <a:spcAft>
                          <a:spcPts val="600"/>
                        </a:spcAft>
                      </a:pPr>
                      <a:r>
                        <a:rPr lang="en-US" sz="1000">
                          <a:effectLst/>
                          <a:latin typeface="+mn-lt"/>
                        </a:rPr>
                        <a:t>High Wind</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2</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$1,526,000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853</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2,838</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84402124"/>
                  </a:ext>
                </a:extLst>
              </a:tr>
              <a:tr h="215238">
                <a:tc>
                  <a:txBody>
                    <a:bodyPr/>
                    <a:lstStyle/>
                    <a:p>
                      <a:pPr marL="0" marR="0" algn="just">
                        <a:spcBef>
                          <a:spcPts val="0"/>
                        </a:spcBef>
                        <a:spcAft>
                          <a:spcPts val="600"/>
                        </a:spcAft>
                      </a:pPr>
                      <a:r>
                        <a:rPr lang="en-US" sz="1000">
                          <a:effectLst/>
                          <a:latin typeface="+mn-lt"/>
                        </a:rPr>
                        <a:t>Strong Wind</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$20,000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5</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12</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12240431"/>
                  </a:ext>
                </a:extLst>
              </a:tr>
              <a:tr h="269750">
                <a:tc>
                  <a:txBody>
                    <a:bodyPr/>
                    <a:lstStyle/>
                    <a:p>
                      <a:pPr marL="0" marR="0" algn="just">
                        <a:spcBef>
                          <a:spcPts val="0"/>
                        </a:spcBef>
                        <a:spcAft>
                          <a:spcPts val="600"/>
                        </a:spcAft>
                      </a:pPr>
                      <a:r>
                        <a:rPr lang="en-US" sz="1000">
                          <a:effectLst/>
                          <a:latin typeface="+mn-lt"/>
                        </a:rPr>
                        <a:t>Thunderstorm Wind</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2</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$12,364,700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$1,555,000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467</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1,286</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20704735"/>
                  </a:ext>
                </a:extLst>
              </a:tr>
              <a:tr h="215238">
                <a:tc>
                  <a:txBody>
                    <a:bodyPr/>
                    <a:lstStyle/>
                    <a:p>
                      <a:pPr marL="0" marR="0" algn="just">
                        <a:spcBef>
                          <a:spcPts val="0"/>
                        </a:spcBef>
                        <a:spcAft>
                          <a:spcPts val="600"/>
                        </a:spcAft>
                      </a:pPr>
                      <a:r>
                        <a:rPr lang="en-US" sz="1000">
                          <a:effectLst/>
                          <a:latin typeface="+mn-lt"/>
                        </a:rPr>
                        <a:t>Tornadoes</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11</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$10,969,810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$50,000</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87</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000">
                          <a:effectLst/>
                          <a:latin typeface="+mn-lt"/>
                        </a:rPr>
                        <a:t>119</a:t>
                      </a:r>
                      <a:endParaRPr lang="en-US" sz="10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57802442"/>
                  </a:ext>
                </a:extLst>
              </a:tr>
              <a:tr h="215238">
                <a:tc>
                  <a:txBody>
                    <a:bodyPr/>
                    <a:lstStyle/>
                    <a:p>
                      <a:pPr marL="0" marR="0" algn="r">
                        <a:spcBef>
                          <a:spcPts val="0"/>
                        </a:spcBef>
                        <a:spcAft>
                          <a:spcPts val="600"/>
                        </a:spcAft>
                      </a:pPr>
                      <a:r>
                        <a:rPr lang="en-US" sz="1200" b="1">
                          <a:effectLst/>
                          <a:latin typeface="+mn-lt"/>
                        </a:rPr>
                        <a:t>Total</a:t>
                      </a:r>
                      <a:endParaRPr lang="en-US" sz="1200" b="1">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200" b="1">
                          <a:effectLst/>
                          <a:latin typeface="+mn-lt"/>
                        </a:rPr>
                        <a:t>2</a:t>
                      </a:r>
                      <a:endParaRPr lang="en-US" sz="1200" b="1">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200" b="1">
                          <a:effectLst/>
                          <a:latin typeface="+mn-lt"/>
                        </a:rPr>
                        <a:t>23</a:t>
                      </a:r>
                      <a:endParaRPr lang="en-US" sz="1200" b="1">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lnSpc>
                          <a:spcPct val="110000"/>
                        </a:lnSpc>
                        <a:spcBef>
                          <a:spcPts val="0"/>
                        </a:spcBef>
                        <a:spcAft>
                          <a:spcPts val="0"/>
                        </a:spcAft>
                      </a:pPr>
                      <a:r>
                        <a:rPr lang="en-US" sz="1200" b="1">
                          <a:effectLst/>
                          <a:latin typeface="+mn-lt"/>
                        </a:rPr>
                        <a:t>$24,880,510 </a:t>
                      </a:r>
                      <a:endParaRPr lang="en-US" sz="1200" b="1">
                        <a:effectLst/>
                        <a:latin typeface="+mn-lt"/>
                        <a:ea typeface="Times New Roman" panose="02020603050405020304" pitchFamily="18" charset="0"/>
                      </a:endParaRPr>
                    </a:p>
                  </a:txBody>
                  <a:tcPr marL="68580" marR="68580" marT="0" marB="0" anchor="ctr"/>
                </a:tc>
                <a:tc>
                  <a:txBody>
                    <a:bodyPr/>
                    <a:lstStyle/>
                    <a:p>
                      <a:pPr marL="0" marR="0" algn="r">
                        <a:spcBef>
                          <a:spcPts val="0"/>
                        </a:spcBef>
                        <a:spcAft>
                          <a:spcPts val="600"/>
                        </a:spcAft>
                      </a:pPr>
                      <a:r>
                        <a:rPr lang="en-US" sz="1200" b="1">
                          <a:effectLst/>
                          <a:latin typeface="+mn-lt"/>
                        </a:rPr>
                        <a:t>$1,605,000</a:t>
                      </a:r>
                      <a:endParaRPr lang="en-US" sz="1200" b="1">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200" b="1">
                          <a:effectLst/>
                          <a:latin typeface="+mn-lt"/>
                        </a:rPr>
                        <a:t>1,412</a:t>
                      </a:r>
                      <a:endParaRPr lang="en-US" sz="1200" b="1">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600"/>
                        </a:spcAft>
                      </a:pPr>
                      <a:r>
                        <a:rPr lang="en-US" sz="1200" b="1">
                          <a:effectLst/>
                          <a:latin typeface="+mn-lt"/>
                        </a:rPr>
                        <a:t>4,255</a:t>
                      </a:r>
                      <a:endParaRPr lang="en-US" sz="1200" b="1">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03119633"/>
                  </a:ext>
                </a:extLst>
              </a:tr>
            </a:tbl>
          </a:graphicData>
        </a:graphic>
      </p:graphicFrame>
      <p:sp>
        <p:nvSpPr>
          <p:cNvPr id="19" name="TextBox 18">
            <a:extLst>
              <a:ext uri="{FF2B5EF4-FFF2-40B4-BE49-F238E27FC236}">
                <a16:creationId xmlns:a16="http://schemas.microsoft.com/office/drawing/2014/main" id="{02130B9F-7C66-9D9F-F250-C2AC23E0DDCD}"/>
              </a:ext>
            </a:extLst>
          </p:cNvPr>
          <p:cNvSpPr txBox="1"/>
          <p:nvPr/>
        </p:nvSpPr>
        <p:spPr>
          <a:xfrm>
            <a:off x="678287" y="6614195"/>
            <a:ext cx="1889592" cy="226591"/>
          </a:xfrm>
          <a:prstGeom prst="rect">
            <a:avLst/>
          </a:prstGeom>
          <a:noFill/>
        </p:spPr>
        <p:txBody>
          <a:bodyPr wrap="square" lIns="36000" tIns="36000" rIns="36000" bIns="36000" rtlCol="0">
            <a:spAutoFit/>
          </a:bodyPr>
          <a:lstStyle/>
          <a:p>
            <a:pPr algn="l"/>
            <a:r>
              <a:rPr lang="en-US" sz="1000" i="1"/>
              <a:t>Source: NCEI </a:t>
            </a:r>
          </a:p>
        </p:txBody>
      </p:sp>
      <p:pic>
        <p:nvPicPr>
          <p:cNvPr id="6" name="Picture 5">
            <a:extLst>
              <a:ext uri="{FF2B5EF4-FFF2-40B4-BE49-F238E27FC236}">
                <a16:creationId xmlns:a16="http://schemas.microsoft.com/office/drawing/2014/main" id="{A9B3DEAB-2BC8-7494-4A4D-0D4C4FFD7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67" y="1122705"/>
            <a:ext cx="6633235" cy="3766007"/>
          </a:xfrm>
          <a:prstGeom prst="rect">
            <a:avLst/>
          </a:prstGeom>
        </p:spPr>
      </p:pic>
      <p:sp>
        <p:nvSpPr>
          <p:cNvPr id="15" name="TextBox 14">
            <a:extLst>
              <a:ext uri="{FF2B5EF4-FFF2-40B4-BE49-F238E27FC236}">
                <a16:creationId xmlns:a16="http://schemas.microsoft.com/office/drawing/2014/main" id="{D3ED95E7-4027-5F97-0747-13AC21C9048B}"/>
              </a:ext>
            </a:extLst>
          </p:cNvPr>
          <p:cNvSpPr txBox="1"/>
          <p:nvPr/>
        </p:nvSpPr>
        <p:spPr>
          <a:xfrm>
            <a:off x="602067" y="4851735"/>
            <a:ext cx="1889592" cy="226591"/>
          </a:xfrm>
          <a:prstGeom prst="rect">
            <a:avLst/>
          </a:prstGeom>
          <a:noFill/>
        </p:spPr>
        <p:txBody>
          <a:bodyPr wrap="square" lIns="36000" tIns="36000" rIns="36000" bIns="36000" rtlCol="0">
            <a:spAutoFit/>
          </a:bodyPr>
          <a:lstStyle/>
          <a:p>
            <a:pPr algn="l"/>
            <a:r>
              <a:rPr lang="en-US" sz="1000" i="1"/>
              <a:t>Source: FEMA </a:t>
            </a:r>
          </a:p>
        </p:txBody>
      </p:sp>
    </p:spTree>
    <p:extLst>
      <p:ext uri="{BB962C8B-B14F-4D97-AF65-F5344CB8AC3E}">
        <p14:creationId xmlns:p14="http://schemas.microsoft.com/office/powerpoint/2010/main" val="2591539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a:xfrm>
            <a:off x="583408" y="306548"/>
            <a:ext cx="10945216" cy="610255"/>
          </a:xfrm>
        </p:spPr>
        <p:txBody>
          <a:bodyPr anchor="ctr"/>
          <a:lstStyle/>
          <a:p>
            <a:r>
              <a:rPr lang="en-US" b="1">
                <a:cs typeface="Segoe UI"/>
              </a:rPr>
              <a:t>Tornadoes &amp; Windstorms</a:t>
            </a:r>
            <a:endParaRPr lang="en-US"/>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pic>
        <p:nvPicPr>
          <p:cNvPr id="7" name="Picture 6">
            <a:extLst>
              <a:ext uri="{FF2B5EF4-FFF2-40B4-BE49-F238E27FC236}">
                <a16:creationId xmlns:a16="http://schemas.microsoft.com/office/drawing/2014/main" id="{ADF69699-A75C-1443-E3CF-1146F553D6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085" y="2374028"/>
            <a:ext cx="7660098" cy="4211848"/>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9A2763A2-AC5C-2BB8-709E-DAAE8CA58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6975" y="306548"/>
            <a:ext cx="6553453" cy="4092098"/>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CD4338BB-E5C1-0DA3-77D5-99AFAA25C4AC}"/>
              </a:ext>
            </a:extLst>
          </p:cNvPr>
          <p:cNvSpPr txBox="1"/>
          <p:nvPr/>
        </p:nvSpPr>
        <p:spPr>
          <a:xfrm>
            <a:off x="602067" y="1152938"/>
            <a:ext cx="4224130" cy="626701"/>
          </a:xfrm>
          <a:prstGeom prst="rect">
            <a:avLst/>
          </a:prstGeom>
          <a:noFill/>
        </p:spPr>
        <p:txBody>
          <a:bodyPr wrap="square" lIns="36000" tIns="36000" rIns="36000" bIns="36000" rtlCol="0">
            <a:spAutoFit/>
          </a:bodyPr>
          <a:lstStyle/>
          <a:p>
            <a:pPr algn="l"/>
            <a:r>
              <a:rPr lang="en-US"/>
              <a:t>Greatest losses from thunderstorm winds in Teton County and Pondera County</a:t>
            </a:r>
          </a:p>
        </p:txBody>
      </p:sp>
      <p:sp>
        <p:nvSpPr>
          <p:cNvPr id="14" name="TextBox 13">
            <a:extLst>
              <a:ext uri="{FF2B5EF4-FFF2-40B4-BE49-F238E27FC236}">
                <a16:creationId xmlns:a16="http://schemas.microsoft.com/office/drawing/2014/main" id="{A172BDF1-DE0C-16E6-26BD-D49594D5DD71}"/>
              </a:ext>
            </a:extLst>
          </p:cNvPr>
          <p:cNvSpPr txBox="1"/>
          <p:nvPr/>
        </p:nvSpPr>
        <p:spPr>
          <a:xfrm>
            <a:off x="8231427" y="4599277"/>
            <a:ext cx="3468756" cy="903700"/>
          </a:xfrm>
          <a:prstGeom prst="rect">
            <a:avLst/>
          </a:prstGeom>
          <a:noFill/>
        </p:spPr>
        <p:txBody>
          <a:bodyPr wrap="square" lIns="36000" tIns="36000" rIns="36000" bIns="36000" rtlCol="0">
            <a:spAutoFit/>
          </a:bodyPr>
          <a:lstStyle/>
          <a:p>
            <a:pPr algn="l"/>
            <a:r>
              <a:rPr lang="en-US"/>
              <a:t>Greatest losses from tornadoes in Fergus County and Chouteau County</a:t>
            </a:r>
          </a:p>
        </p:txBody>
      </p:sp>
    </p:spTree>
    <p:extLst>
      <p:ext uri="{BB962C8B-B14F-4D97-AF65-F5344CB8AC3E}">
        <p14:creationId xmlns:p14="http://schemas.microsoft.com/office/powerpoint/2010/main" val="2473118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98E428-0317-B0FD-D53A-159027A24D59}"/>
              </a:ext>
            </a:extLst>
          </p:cNvPr>
          <p:cNvSpPr>
            <a:spLocks noGrp="1"/>
          </p:cNvSpPr>
          <p:nvPr>
            <p:ph type="sldNum" sz="quarter" idx="11"/>
          </p:nvPr>
        </p:nvSpPr>
        <p:spPr/>
        <p:txBody>
          <a:bodyPr/>
          <a:lstStyle/>
          <a:p>
            <a:fld id="{EEB2E137-973A-46DC-BB4E-688C661ACB66}" type="slidenum">
              <a:rPr lang="en-US" smtClean="0"/>
              <a:pPr/>
              <a:t>58</a:t>
            </a:fld>
            <a:endParaRPr lang="en-US"/>
          </a:p>
        </p:txBody>
      </p:sp>
      <p:pic>
        <p:nvPicPr>
          <p:cNvPr id="5" name="Picture 4">
            <a:extLst>
              <a:ext uri="{FF2B5EF4-FFF2-40B4-BE49-F238E27FC236}">
                <a16:creationId xmlns:a16="http://schemas.microsoft.com/office/drawing/2014/main" id="{E8137262-A764-A925-C83F-7D73804D29CF}"/>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037583" y="2436181"/>
            <a:ext cx="1219200" cy="510126"/>
          </a:xfrm>
          <a:prstGeom prst="rect">
            <a:avLst/>
          </a:prstGeom>
        </p:spPr>
      </p:pic>
      <p:pic>
        <p:nvPicPr>
          <p:cNvPr id="7" name="Picture 6">
            <a:extLst>
              <a:ext uri="{FF2B5EF4-FFF2-40B4-BE49-F238E27FC236}">
                <a16:creationId xmlns:a16="http://schemas.microsoft.com/office/drawing/2014/main" id="{F65B1226-7233-9133-BC11-5EEA9F184E69}"/>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48648" y="3428999"/>
            <a:ext cx="1688935" cy="1821873"/>
          </a:xfrm>
          <a:prstGeom prst="rect">
            <a:avLst/>
          </a:prstGeom>
        </p:spPr>
      </p:pic>
      <p:sp>
        <p:nvSpPr>
          <p:cNvPr id="8" name="Rectangle 7">
            <a:extLst>
              <a:ext uri="{FF2B5EF4-FFF2-40B4-BE49-F238E27FC236}">
                <a16:creationId xmlns:a16="http://schemas.microsoft.com/office/drawing/2014/main" id="{92931682-652D-7AE5-FACC-4E790F2A624B}"/>
              </a:ext>
            </a:extLst>
          </p:cNvPr>
          <p:cNvSpPr/>
          <p:nvPr>
            <p:custDataLst>
              <p:tags r:id="rId4"/>
            </p:custDataLst>
          </p:nvPr>
        </p:nvSpPr>
        <p:spPr>
          <a:xfrm>
            <a:off x="2275052" y="3536372"/>
            <a:ext cx="3820948"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00" b="1">
                <a:solidFill>
                  <a:srgbClr val="5B5B5B"/>
                </a:solidFill>
              </a:rPr>
              <a:t>What do you think the significance of tornadoes &amp; windstorms is for your jurisdiction?</a:t>
            </a:r>
          </a:p>
        </p:txBody>
      </p:sp>
      <p:sp>
        <p:nvSpPr>
          <p:cNvPr id="9" name="Rectangle 8">
            <a:extLst>
              <a:ext uri="{FF2B5EF4-FFF2-40B4-BE49-F238E27FC236}">
                <a16:creationId xmlns:a16="http://schemas.microsoft.com/office/drawing/2014/main" id="{C29FB420-EA59-9304-96B5-10778C649397}"/>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3A57D96E-8CAE-7BEC-39B6-6829D47BE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graphicFrame>
        <p:nvGraphicFramePr>
          <p:cNvPr id="11" name="Table 10">
            <a:extLst>
              <a:ext uri="{FF2B5EF4-FFF2-40B4-BE49-F238E27FC236}">
                <a16:creationId xmlns:a16="http://schemas.microsoft.com/office/drawing/2014/main" id="{D3C44058-D858-5046-2770-D76AAA764AAC}"/>
              </a:ext>
            </a:extLst>
          </p:cNvPr>
          <p:cNvGraphicFramePr>
            <a:graphicFrameLocks noGrp="1"/>
          </p:cNvGraphicFramePr>
          <p:nvPr>
            <p:extLst>
              <p:ext uri="{D42A27DB-BD31-4B8C-83A1-F6EECF244321}">
                <p14:modId xmlns:p14="http://schemas.microsoft.com/office/powerpoint/2010/main" val="1780794978"/>
              </p:ext>
            </p:extLst>
          </p:nvPr>
        </p:nvGraphicFramePr>
        <p:xfrm>
          <a:off x="6096000" y="1107630"/>
          <a:ext cx="5962650" cy="5515494"/>
        </p:xfrm>
        <a:graphic>
          <a:graphicData uri="http://schemas.openxmlformats.org/drawingml/2006/table">
            <a:tbl>
              <a:tblPr firstRow="1" firstCol="1" lastRow="1" lastCol="1" bandRow="1" bandCol="1">
                <a:tableStyleId>{5C22544A-7EE6-4342-B048-85BDC9FD1C3A}</a:tableStyleId>
              </a:tblPr>
              <a:tblGrid>
                <a:gridCol w="1119774">
                  <a:extLst>
                    <a:ext uri="{9D8B030D-6E8A-4147-A177-3AD203B41FA5}">
                      <a16:colId xmlns:a16="http://schemas.microsoft.com/office/drawing/2014/main" val="729122435"/>
                    </a:ext>
                  </a:extLst>
                </a:gridCol>
                <a:gridCol w="1013129">
                  <a:extLst>
                    <a:ext uri="{9D8B030D-6E8A-4147-A177-3AD203B41FA5}">
                      <a16:colId xmlns:a16="http://schemas.microsoft.com/office/drawing/2014/main" val="3575015719"/>
                    </a:ext>
                  </a:extLst>
                </a:gridCol>
                <a:gridCol w="1119774">
                  <a:extLst>
                    <a:ext uri="{9D8B030D-6E8A-4147-A177-3AD203B41FA5}">
                      <a16:colId xmlns:a16="http://schemas.microsoft.com/office/drawing/2014/main" val="2460706489"/>
                    </a:ext>
                  </a:extLst>
                </a:gridCol>
                <a:gridCol w="1439710">
                  <a:extLst>
                    <a:ext uri="{9D8B030D-6E8A-4147-A177-3AD203B41FA5}">
                      <a16:colId xmlns:a16="http://schemas.microsoft.com/office/drawing/2014/main" val="3390427974"/>
                    </a:ext>
                  </a:extLst>
                </a:gridCol>
                <a:gridCol w="1270263">
                  <a:extLst>
                    <a:ext uri="{9D8B030D-6E8A-4147-A177-3AD203B41FA5}">
                      <a16:colId xmlns:a16="http://schemas.microsoft.com/office/drawing/2014/main" val="772587724"/>
                    </a:ext>
                  </a:extLst>
                </a:gridCol>
              </a:tblGrid>
              <a:tr h="618803">
                <a:tc>
                  <a:txBody>
                    <a:bodyPr/>
                    <a:lstStyle/>
                    <a:p>
                      <a:pPr marL="0" marR="0" algn="l">
                        <a:lnSpc>
                          <a:spcPct val="110000"/>
                        </a:lnSpc>
                        <a:spcBef>
                          <a:spcPts val="0"/>
                        </a:spcBef>
                        <a:spcAft>
                          <a:spcPts val="0"/>
                        </a:spcAft>
                      </a:pPr>
                      <a:r>
                        <a:rPr lang="en-US" sz="1100">
                          <a:effectLst/>
                          <a:latin typeface="+mj-lt"/>
                        </a:rPr>
                        <a:t>Jurisdiction</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Geographic Extent</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Probability of Future Occurrence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Potential Magnitude/ Severity</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Overall Significance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2985802759"/>
                  </a:ext>
                </a:extLst>
              </a:tr>
              <a:tr h="275622">
                <a:tc>
                  <a:txBody>
                    <a:bodyPr/>
                    <a:lstStyle/>
                    <a:p>
                      <a:pPr marL="0" marR="0" algn="l">
                        <a:lnSpc>
                          <a:spcPct val="110000"/>
                        </a:lnSpc>
                        <a:spcBef>
                          <a:spcPts val="0"/>
                        </a:spcBef>
                        <a:spcAft>
                          <a:spcPts val="0"/>
                        </a:spcAft>
                      </a:pPr>
                      <a:r>
                        <a:rPr lang="en-US" sz="1100">
                          <a:effectLst/>
                          <a:latin typeface="+mj-lt"/>
                        </a:rPr>
                        <a:t>Blackfeet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661249495"/>
                  </a:ext>
                </a:extLst>
              </a:tr>
              <a:tr h="29994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Blaine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979981089"/>
                  </a:ext>
                </a:extLst>
              </a:tr>
              <a:tr h="300316">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Cascade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939743924"/>
                  </a:ext>
                </a:extLst>
              </a:tr>
              <a:tr h="264748">
                <a:tc>
                  <a:txBody>
                    <a:bodyPr/>
                    <a:lstStyle/>
                    <a:p>
                      <a:pPr marL="0" marR="0" algn="l">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78927166"/>
                  </a:ext>
                </a:extLst>
              </a:tr>
              <a:tr h="243528">
                <a:tc>
                  <a:txBody>
                    <a:bodyPr/>
                    <a:lstStyle/>
                    <a:p>
                      <a:pPr marL="0" marR="0" algn="l">
                        <a:lnSpc>
                          <a:spcPct val="110000"/>
                        </a:lnSpc>
                        <a:spcBef>
                          <a:spcPts val="0"/>
                        </a:spcBef>
                        <a:spcAft>
                          <a:spcPts val="0"/>
                        </a:spcAft>
                      </a:pPr>
                      <a:r>
                        <a:rPr lang="en-US" sz="1100">
                          <a:effectLst/>
                          <a:latin typeface="+mj-lt"/>
                        </a:rPr>
                        <a:t>Chouteau</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a:t>
                      </a:r>
                    </a:p>
                  </a:txBody>
                  <a:tcPr marL="73025" marR="73025" marT="0" marB="0"/>
                </a:tc>
                <a:extLst>
                  <a:ext uri="{0D108BD9-81ED-4DB2-BD59-A6C34878D82A}">
                    <a16:rowId xmlns:a16="http://schemas.microsoft.com/office/drawing/2014/main" val="2995745157"/>
                  </a:ext>
                </a:extLst>
              </a:tr>
              <a:tr h="275141">
                <a:tc>
                  <a:txBody>
                    <a:bodyPr/>
                    <a:lstStyle/>
                    <a:p>
                      <a:pPr marL="0" marR="0" algn="l">
                        <a:lnSpc>
                          <a:spcPct val="110000"/>
                        </a:lnSpc>
                        <a:spcBef>
                          <a:spcPts val="0"/>
                        </a:spcBef>
                        <a:spcAft>
                          <a:spcPts val="0"/>
                        </a:spcAft>
                      </a:pPr>
                      <a:r>
                        <a:rPr lang="en-US" sz="1100">
                          <a:effectLst/>
                          <a:latin typeface="+mj-lt"/>
                        </a:rPr>
                        <a:t>Fergus</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mn-lt"/>
                          <a:ea typeface="SimSun" panose="02010600030101010101" pitchFamily="2" charset="-122"/>
                          <a:cs typeface="Times New Roman" panose="02020603050405020304" pitchFamily="18" charset="0"/>
                        </a:rPr>
                        <a:t>High</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568444302"/>
                  </a:ext>
                </a:extLst>
              </a:tr>
              <a:tr h="27514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Fort Belknap</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130851546"/>
                  </a:ext>
                </a:extLst>
              </a:tr>
              <a:tr h="243528">
                <a:tc>
                  <a:txBody>
                    <a:bodyPr/>
                    <a:lstStyle/>
                    <a:p>
                      <a:pPr marL="0" marR="0" algn="l">
                        <a:lnSpc>
                          <a:spcPct val="110000"/>
                        </a:lnSpc>
                        <a:spcBef>
                          <a:spcPts val="0"/>
                        </a:spcBef>
                        <a:spcAft>
                          <a:spcPts val="0"/>
                        </a:spcAft>
                      </a:pPr>
                      <a:r>
                        <a:rPr lang="en-US" sz="1100">
                          <a:effectLst/>
                          <a:latin typeface="+mj-lt"/>
                        </a:rPr>
                        <a:t>Glacier</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 </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710406062"/>
                  </a:ext>
                </a:extLst>
              </a:tr>
              <a:tr h="275199">
                <a:tc>
                  <a:txBody>
                    <a:bodyPr/>
                    <a:lstStyle/>
                    <a:p>
                      <a:pPr marL="0" marR="0" algn="l">
                        <a:lnSpc>
                          <a:spcPct val="110000"/>
                        </a:lnSpc>
                        <a:spcBef>
                          <a:spcPts val="0"/>
                        </a:spcBef>
                        <a:spcAft>
                          <a:spcPts val="0"/>
                        </a:spcAft>
                      </a:pPr>
                      <a:r>
                        <a:rPr lang="en-US" sz="1100">
                          <a:effectLst/>
                          <a:latin typeface="+mj-lt"/>
                        </a:rPr>
                        <a:t>Hill</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776743323"/>
                  </a:ext>
                </a:extLst>
              </a:tr>
              <a:tr h="24352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Judith Basin</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049731824"/>
                  </a:ext>
                </a:extLst>
              </a:tr>
              <a:tr h="24352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Liberty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178468898"/>
                  </a:ext>
                </a:extLst>
              </a:tr>
              <a:tr h="25008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Petroleum</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023538151"/>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Phillips</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2577810575"/>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Pondera</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a:t>
                      </a:r>
                    </a:p>
                  </a:txBody>
                  <a:tcPr marL="73025" marR="73025" marT="0" marB="0"/>
                </a:tc>
                <a:extLst>
                  <a:ext uri="{0D108BD9-81ED-4DB2-BD59-A6C34878D82A}">
                    <a16:rowId xmlns:a16="http://schemas.microsoft.com/office/drawing/2014/main" val="1943274446"/>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Teton</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a:t>
                      </a:r>
                    </a:p>
                  </a:txBody>
                  <a:tcPr marL="73025" marR="73025" marT="0" marB="0"/>
                </a:tc>
                <a:extLst>
                  <a:ext uri="{0D108BD9-81ED-4DB2-BD59-A6C34878D82A}">
                    <a16:rowId xmlns:a16="http://schemas.microsoft.com/office/drawing/2014/main" val="2364657852"/>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Toole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903719359"/>
                  </a:ext>
                </a:extLst>
              </a:tr>
              <a:tr h="559734">
                <a:tc>
                  <a:txBody>
                    <a:bodyPr/>
                    <a:lstStyle/>
                    <a:p>
                      <a:pPr marL="0" marR="0" algn="l">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extLst>
                  <a:ext uri="{0D108BD9-81ED-4DB2-BD59-A6C34878D82A}">
                    <a16:rowId xmlns:a16="http://schemas.microsoft.com/office/drawing/2014/main" val="2439724718"/>
                  </a:ext>
                </a:extLst>
              </a:tr>
            </a:tbl>
          </a:graphicData>
        </a:graphic>
      </p:graphicFrame>
      <p:sp>
        <p:nvSpPr>
          <p:cNvPr id="12" name="Text Placeholder 2">
            <a:extLst>
              <a:ext uri="{FF2B5EF4-FFF2-40B4-BE49-F238E27FC236}">
                <a16:creationId xmlns:a16="http://schemas.microsoft.com/office/drawing/2014/main" id="{968E71A8-DD89-3C97-1972-FD04D28DE860}"/>
              </a:ext>
            </a:extLst>
          </p:cNvPr>
          <p:cNvSpPr txBox="1">
            <a:spLocks/>
          </p:cNvSpPr>
          <p:nvPr/>
        </p:nvSpPr>
        <p:spPr>
          <a:xfrm>
            <a:off x="583408" y="306548"/>
            <a:ext cx="10945216" cy="610255"/>
          </a:xfrm>
          <a:prstGeom prst="rect">
            <a:avLst/>
          </a:prstGeom>
        </p:spPr>
        <p:txBody>
          <a:bodyPr anchor="ct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Segoe UI"/>
              </a:rPr>
              <a:t>Tornadoes &amp; Windstorms Risk Summary</a:t>
            </a:r>
            <a:endParaRPr lang="en-US"/>
          </a:p>
        </p:txBody>
      </p:sp>
    </p:spTree>
    <p:custDataLst>
      <p:tags r:id="rId1"/>
    </p:custDataLst>
    <p:extLst>
      <p:ext uri="{BB962C8B-B14F-4D97-AF65-F5344CB8AC3E}">
        <p14:creationId xmlns:p14="http://schemas.microsoft.com/office/powerpoint/2010/main" val="321602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68111"/>
            <a:ext cx="10945216" cy="610255"/>
          </a:xfrm>
        </p:spPr>
        <p:txBody>
          <a:bodyPr/>
          <a:lstStyle/>
          <a:p>
            <a:r>
              <a:rPr lang="en-US" b="1">
                <a:cs typeface="Segoe UI"/>
              </a:rPr>
              <a:t>Severe Winter Storm</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404204" y="1109134"/>
            <a:ext cx="4594419" cy="4927600"/>
          </a:xfrm>
          <a:prstGeom prst="rect">
            <a:avLst/>
          </a:prstGeom>
        </p:spPr>
        <p:txBody>
          <a:bodyPr vert="horz" lIns="0" tIns="0" rIns="0" bIns="0" rtlCol="0">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Location</a:t>
            </a:r>
            <a:r>
              <a:rPr lang="en-US" sz="1600"/>
              <a:t>: All counties in the Central Region experience severe winter storm events</a:t>
            </a:r>
          </a:p>
          <a:p>
            <a:r>
              <a:rPr lang="en-US" sz="1600" b="1"/>
              <a:t>Extent</a:t>
            </a:r>
            <a:r>
              <a:rPr lang="en-US" sz="1600"/>
              <a:t>: Can cause significant property losses, injuries, and fatalities. </a:t>
            </a:r>
          </a:p>
          <a:p>
            <a:r>
              <a:rPr lang="en-US" sz="1600" b="1"/>
              <a:t>Probability</a:t>
            </a:r>
            <a:r>
              <a:rPr lang="en-US" sz="1600"/>
              <a:t>: Highly likely to occur every year in the Central Region, with 882 days with events reported over 26 years</a:t>
            </a:r>
          </a:p>
          <a:p>
            <a:r>
              <a:rPr lang="en-US" sz="1600" b="1"/>
              <a:t>Impacts</a:t>
            </a:r>
            <a:r>
              <a:rPr lang="en-US" sz="1600"/>
              <a:t>: </a:t>
            </a:r>
          </a:p>
          <a:p>
            <a:pPr marL="641341" lvl="1" indent="-285750">
              <a:buFont typeface="Courier New" panose="02070309020205020404" pitchFamily="49" charset="0"/>
              <a:buChar char="o"/>
            </a:pPr>
            <a:r>
              <a:rPr lang="en-US" sz="1600">
                <a:latin typeface="+mj-lt"/>
              </a:rPr>
              <a:t>Structural damage from snow and ice accumulation</a:t>
            </a:r>
          </a:p>
          <a:p>
            <a:pPr marL="641341" lvl="1" indent="-285750">
              <a:buFont typeface="Courier New" panose="02070309020205020404" pitchFamily="49" charset="0"/>
              <a:buChar char="o"/>
            </a:pPr>
            <a:r>
              <a:rPr lang="en-US" sz="1600">
                <a:latin typeface="+mj-lt"/>
              </a:rPr>
              <a:t>Isolation due to road closures and increased car accidents/pileups </a:t>
            </a:r>
          </a:p>
          <a:p>
            <a:pPr marL="641341" lvl="1" indent="-285750">
              <a:buFont typeface="Courier New" panose="02070309020205020404" pitchFamily="49" charset="0"/>
              <a:buChar char="o"/>
            </a:pPr>
            <a:r>
              <a:rPr lang="en-US" sz="1600">
                <a:latin typeface="+mj-lt"/>
              </a:rPr>
              <a:t>Power and communication failure</a:t>
            </a:r>
          </a:p>
          <a:p>
            <a:pPr marL="641341" lvl="1" indent="-285750">
              <a:buFont typeface="Courier New" panose="02070309020205020404" pitchFamily="49" charset="0"/>
              <a:buChar char="o"/>
            </a:pPr>
            <a:r>
              <a:rPr lang="en-US" sz="1600">
                <a:latin typeface="+mj-lt"/>
              </a:rPr>
              <a:t>Threatens health and safety of humans, livestock, and animals caught outside</a:t>
            </a:r>
          </a:p>
          <a:p>
            <a:pPr marL="641341" lvl="1" indent="-285750">
              <a:buFont typeface="Courier New" panose="02070309020205020404" pitchFamily="49" charset="0"/>
              <a:buChar char="o"/>
            </a:pPr>
            <a:r>
              <a:rPr lang="en-US" sz="1600">
                <a:latin typeface="+mj-lt"/>
              </a:rPr>
              <a:t>Tree and vegetation damages</a:t>
            </a:r>
          </a:p>
        </p:txBody>
      </p:sp>
      <p:graphicFrame>
        <p:nvGraphicFramePr>
          <p:cNvPr id="10" name="Table 9">
            <a:extLst>
              <a:ext uri="{FF2B5EF4-FFF2-40B4-BE49-F238E27FC236}">
                <a16:creationId xmlns:a16="http://schemas.microsoft.com/office/drawing/2014/main" id="{32B62969-5CF3-5E9D-C836-59B71E16F81C}"/>
              </a:ext>
            </a:extLst>
          </p:cNvPr>
          <p:cNvGraphicFramePr>
            <a:graphicFrameLocks noGrp="1"/>
          </p:cNvGraphicFramePr>
          <p:nvPr>
            <p:extLst>
              <p:ext uri="{D42A27DB-BD31-4B8C-83A1-F6EECF244321}">
                <p14:modId xmlns:p14="http://schemas.microsoft.com/office/powerpoint/2010/main" val="1954762856"/>
              </p:ext>
            </p:extLst>
          </p:nvPr>
        </p:nvGraphicFramePr>
        <p:xfrm>
          <a:off x="1428473" y="5031964"/>
          <a:ext cx="6189514" cy="1557925"/>
        </p:xfrm>
        <a:graphic>
          <a:graphicData uri="http://schemas.openxmlformats.org/drawingml/2006/table">
            <a:tbl>
              <a:tblPr firstRow="1" firstCol="1" bandRow="1">
                <a:tableStyleId>{5C22544A-7EE6-4342-B048-85BDC9FD1C3A}</a:tableStyleId>
              </a:tblPr>
              <a:tblGrid>
                <a:gridCol w="1325030">
                  <a:extLst>
                    <a:ext uri="{9D8B030D-6E8A-4147-A177-3AD203B41FA5}">
                      <a16:colId xmlns:a16="http://schemas.microsoft.com/office/drawing/2014/main" val="1732507897"/>
                    </a:ext>
                  </a:extLst>
                </a:gridCol>
                <a:gridCol w="784133">
                  <a:extLst>
                    <a:ext uri="{9D8B030D-6E8A-4147-A177-3AD203B41FA5}">
                      <a16:colId xmlns:a16="http://schemas.microsoft.com/office/drawing/2014/main" val="3692941417"/>
                    </a:ext>
                  </a:extLst>
                </a:gridCol>
                <a:gridCol w="1053013">
                  <a:extLst>
                    <a:ext uri="{9D8B030D-6E8A-4147-A177-3AD203B41FA5}">
                      <a16:colId xmlns:a16="http://schemas.microsoft.com/office/drawing/2014/main" val="2100054252"/>
                    </a:ext>
                  </a:extLst>
                </a:gridCol>
                <a:gridCol w="1092526">
                  <a:extLst>
                    <a:ext uri="{9D8B030D-6E8A-4147-A177-3AD203B41FA5}">
                      <a16:colId xmlns:a16="http://schemas.microsoft.com/office/drawing/2014/main" val="754295587"/>
                    </a:ext>
                  </a:extLst>
                </a:gridCol>
                <a:gridCol w="1092526">
                  <a:extLst>
                    <a:ext uri="{9D8B030D-6E8A-4147-A177-3AD203B41FA5}">
                      <a16:colId xmlns:a16="http://schemas.microsoft.com/office/drawing/2014/main" val="2101785734"/>
                    </a:ext>
                  </a:extLst>
                </a:gridCol>
                <a:gridCol w="842286">
                  <a:extLst>
                    <a:ext uri="{9D8B030D-6E8A-4147-A177-3AD203B41FA5}">
                      <a16:colId xmlns:a16="http://schemas.microsoft.com/office/drawing/2014/main" val="3787248291"/>
                    </a:ext>
                  </a:extLst>
                </a:gridCol>
              </a:tblGrid>
              <a:tr h="288472">
                <a:tc>
                  <a:txBody>
                    <a:bodyPr/>
                    <a:lstStyle/>
                    <a:p>
                      <a:pPr marL="0" marR="0" algn="just">
                        <a:spcBef>
                          <a:spcPts val="0"/>
                        </a:spcBef>
                        <a:spcAft>
                          <a:spcPts val="600"/>
                        </a:spcAft>
                      </a:pPr>
                      <a:r>
                        <a:rPr lang="en-US" sz="1000">
                          <a:effectLst/>
                          <a:latin typeface="+mj-lt"/>
                        </a:rPr>
                        <a:t> </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Deaths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Injuries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Property Loss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Days with Events</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1000">
                          <a:effectLst/>
                          <a:latin typeface="+mj-lt"/>
                        </a:rPr>
                        <a:t>Total Events</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370788354"/>
                  </a:ext>
                </a:extLst>
              </a:tr>
              <a:tr h="197082">
                <a:tc>
                  <a:txBody>
                    <a:bodyPr/>
                    <a:lstStyle/>
                    <a:p>
                      <a:pPr marL="0" marR="0" algn="just">
                        <a:spcBef>
                          <a:spcPts val="0"/>
                        </a:spcBef>
                        <a:spcAft>
                          <a:spcPts val="600"/>
                        </a:spcAft>
                      </a:pPr>
                      <a:r>
                        <a:rPr lang="en-US" sz="1000">
                          <a:effectLst/>
                          <a:latin typeface="+mj-lt"/>
                        </a:rPr>
                        <a:t>Blizzard</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7</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$50,000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60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170</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01657074"/>
                  </a:ext>
                </a:extLst>
              </a:tr>
              <a:tr h="179109">
                <a:tc>
                  <a:txBody>
                    <a:bodyPr/>
                    <a:lstStyle/>
                    <a:p>
                      <a:pPr marL="0" marR="0" algn="just">
                        <a:spcBef>
                          <a:spcPts val="0"/>
                        </a:spcBef>
                        <a:spcAft>
                          <a:spcPts val="600"/>
                        </a:spcAft>
                      </a:pPr>
                      <a:r>
                        <a:rPr lang="en-US" sz="1000">
                          <a:effectLst/>
                          <a:latin typeface="+mj-lt"/>
                        </a:rPr>
                        <a:t>Cold/Wind Chill</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52</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196</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59127111"/>
                  </a:ext>
                </a:extLst>
              </a:tr>
              <a:tr h="167804">
                <a:tc>
                  <a:txBody>
                    <a:bodyPr/>
                    <a:lstStyle/>
                    <a:p>
                      <a:pPr marL="0" marR="0" algn="just">
                        <a:spcBef>
                          <a:spcPts val="0"/>
                        </a:spcBef>
                        <a:spcAft>
                          <a:spcPts val="600"/>
                        </a:spcAft>
                      </a:pPr>
                      <a:r>
                        <a:rPr lang="en-US" sz="1000">
                          <a:effectLst/>
                          <a:latin typeface="+mj-lt"/>
                        </a:rPr>
                        <a:t>Heavy Snow</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$1,000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380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760</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5178162"/>
                  </a:ext>
                </a:extLst>
              </a:tr>
              <a:tr h="167804">
                <a:tc>
                  <a:txBody>
                    <a:bodyPr/>
                    <a:lstStyle/>
                    <a:p>
                      <a:pPr marL="0" marR="0" algn="just">
                        <a:spcBef>
                          <a:spcPts val="0"/>
                        </a:spcBef>
                        <a:spcAft>
                          <a:spcPts val="600"/>
                        </a:spcAft>
                      </a:pPr>
                      <a:r>
                        <a:rPr lang="en-US" sz="1000">
                          <a:effectLst/>
                          <a:latin typeface="+mj-lt"/>
                        </a:rPr>
                        <a:t>Ice Storm</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6</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12</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62110528"/>
                  </a:ext>
                </a:extLst>
              </a:tr>
              <a:tr h="174403">
                <a:tc>
                  <a:txBody>
                    <a:bodyPr/>
                    <a:lstStyle/>
                    <a:p>
                      <a:pPr marL="0" marR="0" algn="just">
                        <a:spcBef>
                          <a:spcPts val="0"/>
                        </a:spcBef>
                        <a:spcAft>
                          <a:spcPts val="600"/>
                        </a:spcAft>
                      </a:pPr>
                      <a:r>
                        <a:rPr lang="en-US" sz="1000">
                          <a:effectLst/>
                          <a:latin typeface="+mj-lt"/>
                        </a:rPr>
                        <a:t>Winter Storm</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$8,249,000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316</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855</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10173547"/>
                  </a:ext>
                </a:extLst>
              </a:tr>
              <a:tr h="181566">
                <a:tc>
                  <a:txBody>
                    <a:bodyPr/>
                    <a:lstStyle/>
                    <a:p>
                      <a:pPr marL="0" marR="0" algn="just">
                        <a:spcBef>
                          <a:spcPts val="0"/>
                        </a:spcBef>
                        <a:spcAft>
                          <a:spcPts val="600"/>
                        </a:spcAft>
                      </a:pPr>
                      <a:r>
                        <a:rPr lang="en-US" sz="1000">
                          <a:effectLst/>
                          <a:latin typeface="+mj-lt"/>
                        </a:rPr>
                        <a:t>Winter Weather</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3</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$0</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65</a:t>
                      </a:r>
                      <a:endParaRPr lang="en-US" sz="1000">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000">
                          <a:effectLst/>
                          <a:latin typeface="+mj-lt"/>
                        </a:rPr>
                        <a:t>105</a:t>
                      </a:r>
                      <a:endParaRPr lang="en-US" sz="1000">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6706683"/>
                  </a:ext>
                </a:extLst>
              </a:tr>
              <a:tr h="167804">
                <a:tc>
                  <a:txBody>
                    <a:bodyPr/>
                    <a:lstStyle/>
                    <a:p>
                      <a:pPr marL="0" marR="0" algn="r">
                        <a:spcBef>
                          <a:spcPts val="0"/>
                        </a:spcBef>
                        <a:spcAft>
                          <a:spcPts val="600"/>
                        </a:spcAft>
                      </a:pPr>
                      <a:r>
                        <a:rPr lang="en-US" sz="1200" b="1">
                          <a:effectLst/>
                          <a:latin typeface="+mj-lt"/>
                        </a:rPr>
                        <a:t>Total</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200" b="1">
                          <a:effectLst/>
                          <a:latin typeface="+mj-lt"/>
                        </a:rPr>
                        <a:t>1</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200" b="1">
                          <a:effectLst/>
                          <a:latin typeface="+mj-lt"/>
                        </a:rPr>
                        <a:t>10</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lnSpc>
                          <a:spcPct val="110000"/>
                        </a:lnSpc>
                        <a:spcBef>
                          <a:spcPts val="0"/>
                        </a:spcBef>
                        <a:spcAft>
                          <a:spcPts val="0"/>
                        </a:spcAft>
                      </a:pPr>
                      <a:r>
                        <a:rPr lang="en-US" sz="1200" b="1">
                          <a:effectLst/>
                          <a:latin typeface="+mj-lt"/>
                        </a:rPr>
                        <a:t>$8,300,000</a:t>
                      </a:r>
                      <a:endParaRPr lang="en-US" sz="1200" b="1">
                        <a:effectLst/>
                        <a:latin typeface="+mj-lt"/>
                        <a:ea typeface="Times New Roman" panose="02020603050405020304" pitchFamily="18" charset="0"/>
                      </a:endParaRPr>
                    </a:p>
                  </a:txBody>
                  <a:tcPr marL="68580" marR="68580" marT="0" marB="0"/>
                </a:tc>
                <a:tc>
                  <a:txBody>
                    <a:bodyPr/>
                    <a:lstStyle/>
                    <a:p>
                      <a:pPr marL="0" marR="0" algn="r">
                        <a:spcBef>
                          <a:spcPts val="0"/>
                        </a:spcBef>
                        <a:spcAft>
                          <a:spcPts val="600"/>
                        </a:spcAft>
                      </a:pPr>
                      <a:r>
                        <a:rPr lang="en-US" sz="1200" b="1">
                          <a:effectLst/>
                          <a:latin typeface="+mj-lt"/>
                        </a:rPr>
                        <a:t>882</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600"/>
                        </a:spcAft>
                      </a:pPr>
                      <a:r>
                        <a:rPr lang="en-US" sz="1200" b="1">
                          <a:effectLst/>
                          <a:latin typeface="+mj-lt"/>
                        </a:rPr>
                        <a:t>2,098</a:t>
                      </a:r>
                      <a:endParaRPr lang="en-US" sz="1200" b="1">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87008292"/>
                  </a:ext>
                </a:extLst>
              </a:tr>
            </a:tbl>
          </a:graphicData>
        </a:graphic>
      </p:graphicFrame>
      <p:sp>
        <p:nvSpPr>
          <p:cNvPr id="11" name="TextBox 10">
            <a:extLst>
              <a:ext uri="{FF2B5EF4-FFF2-40B4-BE49-F238E27FC236}">
                <a16:creationId xmlns:a16="http://schemas.microsoft.com/office/drawing/2014/main" id="{6E792056-6197-4126-1A30-D874C8085306}"/>
              </a:ext>
            </a:extLst>
          </p:cNvPr>
          <p:cNvSpPr txBox="1"/>
          <p:nvPr/>
        </p:nvSpPr>
        <p:spPr>
          <a:xfrm>
            <a:off x="1403063" y="6589889"/>
            <a:ext cx="1889592" cy="226591"/>
          </a:xfrm>
          <a:prstGeom prst="rect">
            <a:avLst/>
          </a:prstGeom>
          <a:noFill/>
        </p:spPr>
        <p:txBody>
          <a:bodyPr wrap="square" lIns="36000" tIns="36000" rIns="36000" bIns="36000" rtlCol="0">
            <a:spAutoFit/>
          </a:bodyPr>
          <a:lstStyle/>
          <a:p>
            <a:pPr algn="l"/>
            <a:r>
              <a:rPr lang="en-US" sz="1000" i="1"/>
              <a:t>Source: NCEI </a:t>
            </a:r>
          </a:p>
        </p:txBody>
      </p:sp>
      <p:pic>
        <p:nvPicPr>
          <p:cNvPr id="12" name="Picture 11" descr="A picture containing diagram&#10;&#10;Description automatically generated">
            <a:extLst>
              <a:ext uri="{FF2B5EF4-FFF2-40B4-BE49-F238E27FC236}">
                <a16:creationId xmlns:a16="http://schemas.microsoft.com/office/drawing/2014/main" id="{19ABF863-91CC-DB6F-1607-AE55EA50B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87" y="5931360"/>
            <a:ext cx="826406" cy="845019"/>
          </a:xfrm>
          <a:prstGeom prst="rect">
            <a:avLst/>
          </a:prstGeom>
        </p:spPr>
      </p:pic>
      <p:pic>
        <p:nvPicPr>
          <p:cNvPr id="7" name="Picture 6">
            <a:extLst>
              <a:ext uri="{FF2B5EF4-FFF2-40B4-BE49-F238E27FC236}">
                <a16:creationId xmlns:a16="http://schemas.microsoft.com/office/drawing/2014/main" id="{D8B938B8-81A4-BFA7-2B47-93FD06FD9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15" y="1108792"/>
            <a:ext cx="6701929" cy="3805008"/>
          </a:xfrm>
          <a:prstGeom prst="rect">
            <a:avLst/>
          </a:prstGeom>
        </p:spPr>
      </p:pic>
      <p:sp>
        <p:nvSpPr>
          <p:cNvPr id="14" name="TextBox 13">
            <a:extLst>
              <a:ext uri="{FF2B5EF4-FFF2-40B4-BE49-F238E27FC236}">
                <a16:creationId xmlns:a16="http://schemas.microsoft.com/office/drawing/2014/main" id="{9E5110A0-6301-DB03-7418-9D57933270BC}"/>
              </a:ext>
            </a:extLst>
          </p:cNvPr>
          <p:cNvSpPr txBox="1"/>
          <p:nvPr/>
        </p:nvSpPr>
        <p:spPr>
          <a:xfrm>
            <a:off x="515615" y="4934798"/>
            <a:ext cx="1889592" cy="226591"/>
          </a:xfrm>
          <a:prstGeom prst="rect">
            <a:avLst/>
          </a:prstGeom>
          <a:noFill/>
        </p:spPr>
        <p:txBody>
          <a:bodyPr wrap="square" lIns="36000" tIns="36000" rIns="36000" bIns="36000" rtlCol="0">
            <a:spAutoFit/>
          </a:bodyPr>
          <a:lstStyle/>
          <a:p>
            <a:pPr algn="l"/>
            <a:r>
              <a:rPr lang="en-US" sz="1000" i="1"/>
              <a:t>Source: FEMA </a:t>
            </a:r>
          </a:p>
        </p:txBody>
      </p:sp>
    </p:spTree>
    <p:extLst>
      <p:ext uri="{BB962C8B-B14F-4D97-AF65-F5344CB8AC3E}">
        <p14:creationId xmlns:p14="http://schemas.microsoft.com/office/powerpoint/2010/main" val="1554095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0AF"/>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9B57556-7E47-465C-BF05-D012C42BC45D}"/>
              </a:ext>
            </a:extLst>
          </p:cNvPr>
          <p:cNvSpPr>
            <a:spLocks noGrp="1"/>
          </p:cNvSpPr>
          <p:nvPr>
            <p:ph type="title"/>
          </p:nvPr>
        </p:nvSpPr>
        <p:spPr>
          <a:xfrm>
            <a:off x="540001" y="2967204"/>
            <a:ext cx="9703225" cy="1107996"/>
          </a:xfrm>
        </p:spPr>
        <p:txBody>
          <a:bodyPr/>
          <a:lstStyle/>
          <a:p>
            <a:r>
              <a:rPr lang="en-GB"/>
              <a:t>Review of the Hazard Mitigation Planning Process</a:t>
            </a:r>
            <a:endParaRPr lang="en-US"/>
          </a:p>
        </p:txBody>
      </p:sp>
      <p:sp>
        <p:nvSpPr>
          <p:cNvPr id="7" name="Slide Number Placeholder 8">
            <a:extLst>
              <a:ext uri="{FF2B5EF4-FFF2-40B4-BE49-F238E27FC236}">
                <a16:creationId xmlns:a16="http://schemas.microsoft.com/office/drawing/2014/main" id="{04B629C7-AABB-4647-9894-560E6C2E8973}"/>
              </a:ext>
            </a:extLst>
          </p:cNvPr>
          <p:cNvSpPr>
            <a:spLocks noGrp="1"/>
          </p:cNvSpPr>
          <p:nvPr>
            <p:ph type="sldNum" sz="quarter" idx="4"/>
          </p:nvPr>
        </p:nvSpPr>
        <p:spPr>
          <a:xfrm>
            <a:off x="540001" y="6356351"/>
            <a:ext cx="1055439" cy="154800"/>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pic>
        <p:nvPicPr>
          <p:cNvPr id="4" name="Picture 3" descr="A picture containing diagram&#10;&#10;Description automatically generated">
            <a:extLst>
              <a:ext uri="{FF2B5EF4-FFF2-40B4-BE49-F238E27FC236}">
                <a16:creationId xmlns:a16="http://schemas.microsoft.com/office/drawing/2014/main" id="{655653E6-D288-1476-4973-E7EF7D634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077799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a:xfrm>
            <a:off x="583408" y="306548"/>
            <a:ext cx="10945216" cy="610255"/>
          </a:xfrm>
        </p:spPr>
        <p:txBody>
          <a:bodyPr anchor="ctr"/>
          <a:lstStyle/>
          <a:p>
            <a:r>
              <a:rPr lang="en-US" b="1"/>
              <a:t>Severe Winter Storm</a:t>
            </a:r>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sp>
        <p:nvSpPr>
          <p:cNvPr id="13" name="TextBox 12">
            <a:extLst>
              <a:ext uri="{FF2B5EF4-FFF2-40B4-BE49-F238E27FC236}">
                <a16:creationId xmlns:a16="http://schemas.microsoft.com/office/drawing/2014/main" id="{777BAB1D-84F4-D627-569E-FCEFBBA28301}"/>
              </a:ext>
            </a:extLst>
          </p:cNvPr>
          <p:cNvSpPr txBox="1"/>
          <p:nvPr/>
        </p:nvSpPr>
        <p:spPr>
          <a:xfrm>
            <a:off x="7858444" y="656669"/>
            <a:ext cx="2877382" cy="349702"/>
          </a:xfrm>
          <a:prstGeom prst="rect">
            <a:avLst/>
          </a:prstGeom>
          <a:noFill/>
        </p:spPr>
        <p:txBody>
          <a:bodyPr wrap="none" lIns="36000" tIns="36000" rIns="36000" bIns="36000" rtlCol="0">
            <a:spAutoFit/>
          </a:bodyPr>
          <a:lstStyle/>
          <a:p>
            <a:pPr algn="l"/>
            <a:r>
              <a:rPr lang="en-US"/>
              <a:t>Hazard Risk Summary Table</a:t>
            </a:r>
          </a:p>
        </p:txBody>
      </p:sp>
      <p:graphicFrame>
        <p:nvGraphicFramePr>
          <p:cNvPr id="11" name="Table 10">
            <a:extLst>
              <a:ext uri="{FF2B5EF4-FFF2-40B4-BE49-F238E27FC236}">
                <a16:creationId xmlns:a16="http://schemas.microsoft.com/office/drawing/2014/main" id="{4B70189E-4AC4-B71B-96ED-2F0E048F17CB}"/>
              </a:ext>
            </a:extLst>
          </p:cNvPr>
          <p:cNvGraphicFramePr>
            <a:graphicFrameLocks noGrp="1"/>
          </p:cNvGraphicFramePr>
          <p:nvPr>
            <p:extLst>
              <p:ext uri="{D42A27DB-BD31-4B8C-83A1-F6EECF244321}">
                <p14:modId xmlns:p14="http://schemas.microsoft.com/office/powerpoint/2010/main" val="844264036"/>
              </p:ext>
            </p:extLst>
          </p:nvPr>
        </p:nvGraphicFramePr>
        <p:xfrm>
          <a:off x="6056016" y="1109277"/>
          <a:ext cx="5962650" cy="5946502"/>
        </p:xfrm>
        <a:graphic>
          <a:graphicData uri="http://schemas.openxmlformats.org/drawingml/2006/table">
            <a:tbl>
              <a:tblPr firstRow="1" firstCol="1" lastRow="1" lastCol="1" bandRow="1" bandCol="1">
                <a:tableStyleId>{5C22544A-7EE6-4342-B048-85BDC9FD1C3A}</a:tableStyleId>
              </a:tblPr>
              <a:tblGrid>
                <a:gridCol w="1119774">
                  <a:extLst>
                    <a:ext uri="{9D8B030D-6E8A-4147-A177-3AD203B41FA5}">
                      <a16:colId xmlns:a16="http://schemas.microsoft.com/office/drawing/2014/main" val="729122435"/>
                    </a:ext>
                  </a:extLst>
                </a:gridCol>
                <a:gridCol w="1013129">
                  <a:extLst>
                    <a:ext uri="{9D8B030D-6E8A-4147-A177-3AD203B41FA5}">
                      <a16:colId xmlns:a16="http://schemas.microsoft.com/office/drawing/2014/main" val="3575015719"/>
                    </a:ext>
                  </a:extLst>
                </a:gridCol>
                <a:gridCol w="1119774">
                  <a:extLst>
                    <a:ext uri="{9D8B030D-6E8A-4147-A177-3AD203B41FA5}">
                      <a16:colId xmlns:a16="http://schemas.microsoft.com/office/drawing/2014/main" val="2460706489"/>
                    </a:ext>
                  </a:extLst>
                </a:gridCol>
                <a:gridCol w="1439710">
                  <a:extLst>
                    <a:ext uri="{9D8B030D-6E8A-4147-A177-3AD203B41FA5}">
                      <a16:colId xmlns:a16="http://schemas.microsoft.com/office/drawing/2014/main" val="3390427974"/>
                    </a:ext>
                  </a:extLst>
                </a:gridCol>
                <a:gridCol w="1270263">
                  <a:extLst>
                    <a:ext uri="{9D8B030D-6E8A-4147-A177-3AD203B41FA5}">
                      <a16:colId xmlns:a16="http://schemas.microsoft.com/office/drawing/2014/main" val="772587724"/>
                    </a:ext>
                  </a:extLst>
                </a:gridCol>
              </a:tblGrid>
              <a:tr h="618803">
                <a:tc>
                  <a:txBody>
                    <a:bodyPr/>
                    <a:lstStyle/>
                    <a:p>
                      <a:pPr marL="0" marR="0" algn="l">
                        <a:lnSpc>
                          <a:spcPct val="110000"/>
                        </a:lnSpc>
                        <a:spcBef>
                          <a:spcPts val="0"/>
                        </a:spcBef>
                        <a:spcAft>
                          <a:spcPts val="0"/>
                        </a:spcAft>
                      </a:pPr>
                      <a:r>
                        <a:rPr lang="en-US" sz="1100">
                          <a:effectLst/>
                          <a:latin typeface="+mj-lt"/>
                        </a:rPr>
                        <a:t>Jurisdiction</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Geographic Extent</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Probability of Future Occurrence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Potential Magnitude/ Severity</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Overall Significance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2985802759"/>
                  </a:ext>
                </a:extLst>
              </a:tr>
              <a:tr h="370317">
                <a:tc>
                  <a:txBody>
                    <a:bodyPr/>
                    <a:lstStyle/>
                    <a:p>
                      <a:pPr marL="0" marR="0" algn="l">
                        <a:lnSpc>
                          <a:spcPct val="110000"/>
                        </a:lnSpc>
                        <a:spcBef>
                          <a:spcPts val="0"/>
                        </a:spcBef>
                        <a:spcAft>
                          <a:spcPts val="0"/>
                        </a:spcAft>
                      </a:pPr>
                      <a:r>
                        <a:rPr lang="en-US" sz="1100">
                          <a:effectLst/>
                          <a:latin typeface="+mj-lt"/>
                        </a:rPr>
                        <a:t>Blackfeet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661249495"/>
                  </a:ext>
                </a:extLst>
              </a:tr>
              <a:tr h="34126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Blaine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979981089"/>
                  </a:ext>
                </a:extLst>
              </a:tr>
              <a:tr h="300316">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Cascade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939743924"/>
                  </a:ext>
                </a:extLst>
              </a:tr>
              <a:tr h="559734">
                <a:tc>
                  <a:txBody>
                    <a:bodyPr/>
                    <a:lstStyle/>
                    <a:p>
                      <a:pPr marL="0" marR="0" algn="l">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78927166"/>
                  </a:ext>
                </a:extLst>
              </a:tr>
              <a:tr h="243528">
                <a:tc>
                  <a:txBody>
                    <a:bodyPr/>
                    <a:lstStyle/>
                    <a:p>
                      <a:pPr marL="0" marR="0" algn="l">
                        <a:lnSpc>
                          <a:spcPct val="110000"/>
                        </a:lnSpc>
                        <a:spcBef>
                          <a:spcPts val="0"/>
                        </a:spcBef>
                        <a:spcAft>
                          <a:spcPts val="0"/>
                        </a:spcAft>
                      </a:pPr>
                      <a:r>
                        <a:rPr lang="en-US" sz="1100">
                          <a:effectLst/>
                          <a:latin typeface="+mj-lt"/>
                        </a:rPr>
                        <a:t>Chouteau</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a:t>
                      </a:r>
                    </a:p>
                  </a:txBody>
                  <a:tcPr marL="73025" marR="73025" marT="0" marB="0"/>
                </a:tc>
                <a:extLst>
                  <a:ext uri="{0D108BD9-81ED-4DB2-BD59-A6C34878D82A}">
                    <a16:rowId xmlns:a16="http://schemas.microsoft.com/office/drawing/2014/main" val="2995745157"/>
                  </a:ext>
                </a:extLst>
              </a:tr>
              <a:tr h="275141">
                <a:tc>
                  <a:txBody>
                    <a:bodyPr/>
                    <a:lstStyle/>
                    <a:p>
                      <a:pPr marL="0" marR="0" algn="l">
                        <a:lnSpc>
                          <a:spcPct val="110000"/>
                        </a:lnSpc>
                        <a:spcBef>
                          <a:spcPts val="0"/>
                        </a:spcBef>
                        <a:spcAft>
                          <a:spcPts val="0"/>
                        </a:spcAft>
                      </a:pPr>
                      <a:r>
                        <a:rPr lang="en-US" sz="1100">
                          <a:effectLst/>
                          <a:latin typeface="+mj-lt"/>
                        </a:rPr>
                        <a:t>Fergus</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mn-lt"/>
                          <a:ea typeface="SimSun" panose="02010600030101010101" pitchFamily="2" charset="-122"/>
                          <a:cs typeface="Times New Roman" panose="02020603050405020304" pitchFamily="18" charset="0"/>
                        </a:rPr>
                        <a:t>High</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568444302"/>
                  </a:ext>
                </a:extLst>
              </a:tr>
              <a:tr h="27514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Fort Belknap</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431302011"/>
                  </a:ext>
                </a:extLst>
              </a:tr>
              <a:tr h="243528">
                <a:tc>
                  <a:txBody>
                    <a:bodyPr/>
                    <a:lstStyle/>
                    <a:p>
                      <a:pPr marL="0" marR="0" algn="l">
                        <a:lnSpc>
                          <a:spcPct val="110000"/>
                        </a:lnSpc>
                        <a:spcBef>
                          <a:spcPts val="0"/>
                        </a:spcBef>
                        <a:spcAft>
                          <a:spcPts val="0"/>
                        </a:spcAft>
                      </a:pPr>
                      <a:r>
                        <a:rPr lang="en-US" sz="1100">
                          <a:effectLst/>
                          <a:latin typeface="+mj-lt"/>
                        </a:rPr>
                        <a:t>Glacier</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 </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710406062"/>
                  </a:ext>
                </a:extLst>
              </a:tr>
              <a:tr h="275199">
                <a:tc>
                  <a:txBody>
                    <a:bodyPr/>
                    <a:lstStyle/>
                    <a:p>
                      <a:pPr marL="0" marR="0" algn="l">
                        <a:lnSpc>
                          <a:spcPct val="110000"/>
                        </a:lnSpc>
                        <a:spcBef>
                          <a:spcPts val="0"/>
                        </a:spcBef>
                        <a:spcAft>
                          <a:spcPts val="0"/>
                        </a:spcAft>
                      </a:pPr>
                      <a:r>
                        <a:rPr lang="en-US" sz="1100">
                          <a:effectLst/>
                          <a:latin typeface="+mj-lt"/>
                        </a:rPr>
                        <a:t>Hill</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776743323"/>
                  </a:ext>
                </a:extLst>
              </a:tr>
              <a:tr h="24352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Judith Basin</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049731824"/>
                  </a:ext>
                </a:extLst>
              </a:tr>
              <a:tr h="24352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Liberty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178468898"/>
                  </a:ext>
                </a:extLst>
              </a:tr>
              <a:tr h="25008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Petroleum</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023538151"/>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Phillips</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2577810575"/>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Pondera</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lang="en-US" sz="1100" b="1" kern="1200">
                          <a:solidFill>
                            <a:schemeClr val="lt1"/>
                          </a:solidFill>
                          <a:effectLst/>
                          <a:latin typeface="+mn-lt"/>
                          <a:ea typeface="SimSun" panose="02010600030101010101" pitchFamily="2" charset="-122"/>
                          <a:cs typeface="Times New Roman" panose="02020603050405020304" pitchFamily="18" charset="0"/>
                        </a:rPr>
                        <a:t>High</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43274446"/>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Teton</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High</a:t>
                      </a:r>
                    </a:p>
                  </a:txBody>
                  <a:tcPr marL="73025" marR="73025" marT="0" marB="0"/>
                </a:tc>
                <a:extLst>
                  <a:ext uri="{0D108BD9-81ED-4DB2-BD59-A6C34878D82A}">
                    <a16:rowId xmlns:a16="http://schemas.microsoft.com/office/drawing/2014/main" val="2364657852"/>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Toole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Limited</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903719359"/>
                  </a:ext>
                </a:extLst>
              </a:tr>
              <a:tr h="559734">
                <a:tc>
                  <a:txBody>
                    <a:bodyPr/>
                    <a:lstStyle/>
                    <a:p>
                      <a:pPr marL="0" marR="0" algn="l">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extLst>
                  <a:ext uri="{0D108BD9-81ED-4DB2-BD59-A6C34878D82A}">
                    <a16:rowId xmlns:a16="http://schemas.microsoft.com/office/drawing/2014/main" val="2439724718"/>
                  </a:ext>
                </a:extLst>
              </a:tr>
            </a:tbl>
          </a:graphicData>
        </a:graphic>
      </p:graphicFrame>
      <p:pic>
        <p:nvPicPr>
          <p:cNvPr id="1028" name="Picture 4" descr="See the source image">
            <a:extLst>
              <a:ext uri="{FF2B5EF4-FFF2-40B4-BE49-F238E27FC236}">
                <a16:creationId xmlns:a16="http://schemas.microsoft.com/office/drawing/2014/main" id="{05B4B070-4CE8-32BE-BBAE-ECE270C71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38" y="1189435"/>
            <a:ext cx="4600546" cy="2817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5E2F41-BFA6-9724-4BCF-9408AD6F47E6}"/>
              </a:ext>
            </a:extLst>
          </p:cNvPr>
          <p:cNvSpPr txBox="1"/>
          <p:nvPr/>
        </p:nvSpPr>
        <p:spPr>
          <a:xfrm>
            <a:off x="4915332" y="1189435"/>
            <a:ext cx="1014366" cy="1042199"/>
          </a:xfrm>
          <a:prstGeom prst="rect">
            <a:avLst/>
          </a:prstGeom>
          <a:noFill/>
        </p:spPr>
        <p:txBody>
          <a:bodyPr wrap="square" lIns="36000" tIns="36000" rIns="36000" bIns="36000" rtlCol="0">
            <a:spAutoFit/>
          </a:bodyPr>
          <a:lstStyle/>
          <a:p>
            <a:pPr algn="l"/>
            <a:r>
              <a:rPr lang="en-US" sz="1050"/>
              <a:t>Home buried in snow in Great Falls, Montana, Source: </a:t>
            </a:r>
            <a:r>
              <a:rPr lang="en-US" sz="1050" err="1"/>
              <a:t>Electroverse</a:t>
            </a:r>
            <a:r>
              <a:rPr lang="en-US" sz="1050"/>
              <a:t>, Sept. 2019</a:t>
            </a:r>
          </a:p>
        </p:txBody>
      </p:sp>
      <p:pic>
        <p:nvPicPr>
          <p:cNvPr id="1030" name="Picture 6" descr="See the source image">
            <a:extLst>
              <a:ext uri="{FF2B5EF4-FFF2-40B4-BE49-F238E27FC236}">
                <a16:creationId xmlns:a16="http://schemas.microsoft.com/office/drawing/2014/main" id="{5B44F88D-6F93-3900-FC4E-7D46BF120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617" y="4086123"/>
            <a:ext cx="4600546" cy="25291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78F96B9-0E15-6FFB-F612-1BA16C89EC09}"/>
              </a:ext>
            </a:extLst>
          </p:cNvPr>
          <p:cNvSpPr txBox="1"/>
          <p:nvPr/>
        </p:nvSpPr>
        <p:spPr>
          <a:xfrm>
            <a:off x="268338" y="4032031"/>
            <a:ext cx="1014366" cy="1042199"/>
          </a:xfrm>
          <a:prstGeom prst="rect">
            <a:avLst/>
          </a:prstGeom>
          <a:noFill/>
        </p:spPr>
        <p:txBody>
          <a:bodyPr wrap="square" lIns="36000" tIns="36000" rIns="36000" bIns="36000" rtlCol="0">
            <a:spAutoFit/>
          </a:bodyPr>
          <a:lstStyle/>
          <a:p>
            <a:pPr algn="l"/>
            <a:r>
              <a:rPr lang="en-US" sz="1050"/>
              <a:t>Major winter storm hits north-central Montana, Source: NWS, 2021</a:t>
            </a:r>
          </a:p>
        </p:txBody>
      </p:sp>
      <p:pic>
        <p:nvPicPr>
          <p:cNvPr id="10" name="Picture 9" descr="A picture containing diagram&#10;&#10;Description automatically generated">
            <a:extLst>
              <a:ext uri="{FF2B5EF4-FFF2-40B4-BE49-F238E27FC236}">
                <a16:creationId xmlns:a16="http://schemas.microsoft.com/office/drawing/2014/main" id="{618B8AF4-FD59-617E-B01E-2D217707D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501" y="5837090"/>
            <a:ext cx="826406" cy="845019"/>
          </a:xfrm>
          <a:prstGeom prst="rect">
            <a:avLst/>
          </a:prstGeom>
        </p:spPr>
      </p:pic>
    </p:spTree>
    <p:extLst>
      <p:ext uri="{BB962C8B-B14F-4D97-AF65-F5344CB8AC3E}">
        <p14:creationId xmlns:p14="http://schemas.microsoft.com/office/powerpoint/2010/main" val="4011712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A5A03F-CD8B-B94F-542A-0F9D913561BF}"/>
              </a:ext>
            </a:extLst>
          </p:cNvPr>
          <p:cNvSpPr>
            <a:spLocks noGrp="1"/>
          </p:cNvSpPr>
          <p:nvPr>
            <p:ph type="sldNum" sz="quarter" idx="11"/>
          </p:nvPr>
        </p:nvSpPr>
        <p:spPr/>
        <p:txBody>
          <a:bodyPr/>
          <a:lstStyle/>
          <a:p>
            <a:fld id="{EEB2E137-973A-46DC-BB4E-688C661ACB66}" type="slidenum">
              <a:rPr lang="en-US" smtClean="0"/>
              <a:pPr/>
              <a:t>61</a:t>
            </a:fld>
            <a:endParaRPr lang="en-US"/>
          </a:p>
        </p:txBody>
      </p:sp>
      <p:pic>
        <p:nvPicPr>
          <p:cNvPr id="5" name="Picture 4">
            <a:extLst>
              <a:ext uri="{FF2B5EF4-FFF2-40B4-BE49-F238E27FC236}">
                <a16:creationId xmlns:a16="http://schemas.microsoft.com/office/drawing/2014/main" id="{77361BB8-A985-FB70-8982-C057D66716FE}"/>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8FF255A5-A47B-5D92-B09F-BBB57846D341}"/>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460747" y="2716836"/>
            <a:ext cx="1558306" cy="1524989"/>
          </a:xfrm>
          <a:prstGeom prst="rect">
            <a:avLst/>
          </a:prstGeom>
        </p:spPr>
      </p:pic>
      <p:sp>
        <p:nvSpPr>
          <p:cNvPr id="8" name="Rectangle 7">
            <a:extLst>
              <a:ext uri="{FF2B5EF4-FFF2-40B4-BE49-F238E27FC236}">
                <a16:creationId xmlns:a16="http://schemas.microsoft.com/office/drawing/2014/main" id="{027433B7-BD9F-05B3-764D-FEECF1A6C9E5}"/>
              </a:ext>
            </a:extLst>
          </p:cNvPr>
          <p:cNvSpPr/>
          <p:nvPr>
            <p:custDataLst>
              <p:tags r:id="rId4"/>
            </p:custDataLst>
          </p:nvPr>
        </p:nvSpPr>
        <p:spPr>
          <a:xfrm>
            <a:off x="2256310" y="2571750"/>
            <a:ext cx="4121191"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5B5B5B"/>
                </a:solidFill>
              </a:rPr>
              <a:t>What do you think the significance of severe winter weather is for your jurisdiction?</a:t>
            </a:r>
          </a:p>
        </p:txBody>
      </p:sp>
      <p:sp>
        <p:nvSpPr>
          <p:cNvPr id="9" name="Rectangle 8">
            <a:extLst>
              <a:ext uri="{FF2B5EF4-FFF2-40B4-BE49-F238E27FC236}">
                <a16:creationId xmlns:a16="http://schemas.microsoft.com/office/drawing/2014/main" id="{8E7652E8-47C3-F5F4-9F22-8C0B72DDF7E7}"/>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FEBFF187-1E56-B8DF-22EA-0585D40B5C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5122" name="Picture 2">
            <a:extLst>
              <a:ext uri="{FF2B5EF4-FFF2-40B4-BE49-F238E27FC236}">
                <a16:creationId xmlns:a16="http://schemas.microsoft.com/office/drawing/2014/main" id="{463B3860-FDD3-5E75-1E2F-60F40B24BB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9538" y="852451"/>
            <a:ext cx="5988462" cy="51530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217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6B80-AC36-4BDB-4C82-E9353F444B4D}"/>
              </a:ext>
            </a:extLst>
          </p:cNvPr>
          <p:cNvSpPr>
            <a:spLocks noGrp="1"/>
          </p:cNvSpPr>
          <p:nvPr>
            <p:ph type="title"/>
          </p:nvPr>
        </p:nvSpPr>
        <p:spPr>
          <a:xfrm>
            <a:off x="540001" y="404500"/>
            <a:ext cx="2886780" cy="387798"/>
          </a:xfrm>
        </p:spPr>
        <p:txBody>
          <a:bodyPr/>
          <a:lstStyle/>
          <a:p>
            <a:r>
              <a:rPr lang="en-US" sz="2800"/>
              <a:t>Volcanic Ash</a:t>
            </a:r>
          </a:p>
        </p:txBody>
      </p:sp>
      <p:sp>
        <p:nvSpPr>
          <p:cNvPr id="4" name="Slide Number Placeholder 3">
            <a:extLst>
              <a:ext uri="{FF2B5EF4-FFF2-40B4-BE49-F238E27FC236}">
                <a16:creationId xmlns:a16="http://schemas.microsoft.com/office/drawing/2014/main" id="{DA8816F2-C8BE-0865-A92F-ADD5DA844287}"/>
              </a:ext>
            </a:extLst>
          </p:cNvPr>
          <p:cNvSpPr>
            <a:spLocks noGrp="1"/>
          </p:cNvSpPr>
          <p:nvPr>
            <p:ph type="sldNum" sz="quarter" idx="4"/>
          </p:nvPr>
        </p:nvSpPr>
        <p:spPr/>
        <p:txBody>
          <a:bodyPr/>
          <a:lstStyle/>
          <a:p>
            <a:fld id="{EEB2E137-973A-46DC-BB4E-688C661ACB66}" type="slidenum">
              <a:rPr lang="en-US" smtClean="0"/>
              <a:pPr/>
              <a:t>62</a:t>
            </a:fld>
            <a:endParaRPr lang="en-US"/>
          </a:p>
        </p:txBody>
      </p:sp>
      <p:sp>
        <p:nvSpPr>
          <p:cNvPr id="5" name="Text Placeholder 4">
            <a:extLst>
              <a:ext uri="{FF2B5EF4-FFF2-40B4-BE49-F238E27FC236}">
                <a16:creationId xmlns:a16="http://schemas.microsoft.com/office/drawing/2014/main" id="{5C3F946C-8FA8-BF60-005D-5F637156D457}"/>
              </a:ext>
            </a:extLst>
          </p:cNvPr>
          <p:cNvSpPr>
            <a:spLocks noGrp="1"/>
          </p:cNvSpPr>
          <p:nvPr>
            <p:ph type="body" sz="quarter" idx="10"/>
          </p:nvPr>
        </p:nvSpPr>
        <p:spPr>
          <a:xfrm>
            <a:off x="540001" y="792298"/>
            <a:ext cx="6366826" cy="5098736"/>
          </a:xfrm>
        </p:spPr>
        <p:txBody>
          <a:bodyPr/>
          <a:lstStyle/>
          <a:p>
            <a:r>
              <a:rPr lang="en-US" sz="1800"/>
              <a:t>Major concern for Montana is ashfall after an eruption, most likely from the Cascades in WA, OR, and CA</a:t>
            </a:r>
          </a:p>
          <a:p>
            <a:pPr lvl="1"/>
            <a:r>
              <a:rPr lang="en-US" sz="1800"/>
              <a:t>Yellowstone Caldera in WY and ID presents some risk, although much less likely based on the geologic record</a:t>
            </a:r>
          </a:p>
          <a:p>
            <a:pPr lvl="1"/>
            <a:r>
              <a:rPr lang="en-US" sz="1800"/>
              <a:t>1980 Mt. St Helens eruption is best recent example</a:t>
            </a:r>
          </a:p>
          <a:p>
            <a:r>
              <a:rPr lang="en-US" sz="1800"/>
              <a:t>Unlike ash from fires, volcanic ash is hard, does not dissolve in water, is extremely abrasive, and can conduct electricity when wet</a:t>
            </a:r>
          </a:p>
          <a:p>
            <a:pPr lvl="1"/>
            <a:r>
              <a:rPr lang="en-US" sz="1800"/>
              <a:t>Leads to massive damage to machinery</a:t>
            </a:r>
          </a:p>
          <a:p>
            <a:pPr lvl="1"/>
            <a:r>
              <a:rPr lang="en-US" sz="1800"/>
              <a:t>Can scratch skin and eyes; create a cement-like mixture in the lungs if inhaled</a:t>
            </a:r>
          </a:p>
          <a:p>
            <a:pPr lvl="1"/>
            <a:r>
              <a:rPr lang="en-US" sz="1800"/>
              <a:t>Massive cleanup costs, as ash must be collected and trucked away </a:t>
            </a:r>
          </a:p>
          <a:p>
            <a:pPr lvl="1"/>
            <a:r>
              <a:rPr lang="en-US" sz="1800"/>
              <a:t>Can collapse roofs under weight if too much accumulates</a:t>
            </a:r>
          </a:p>
          <a:p>
            <a:pPr lvl="1"/>
            <a:r>
              <a:rPr lang="en-US" sz="1800"/>
              <a:t>Large scale ejections of ash can even alter the global climate</a:t>
            </a:r>
          </a:p>
        </p:txBody>
      </p:sp>
      <p:pic>
        <p:nvPicPr>
          <p:cNvPr id="6" name="Picture 5">
            <a:extLst>
              <a:ext uri="{FF2B5EF4-FFF2-40B4-BE49-F238E27FC236}">
                <a16:creationId xmlns:a16="http://schemas.microsoft.com/office/drawing/2014/main" id="{8A446C07-3545-02DD-8505-EA4446DBA0F6}"/>
              </a:ext>
            </a:extLst>
          </p:cNvPr>
          <p:cNvPicPr>
            <a:picLocks noChangeAspect="1"/>
          </p:cNvPicPr>
          <p:nvPr/>
        </p:nvPicPr>
        <p:blipFill>
          <a:blip r:embed="rId3"/>
          <a:stretch>
            <a:fillRect/>
          </a:stretch>
        </p:blipFill>
        <p:spPr>
          <a:xfrm>
            <a:off x="7060683" y="441947"/>
            <a:ext cx="4845775" cy="3816980"/>
          </a:xfrm>
          <a:prstGeom prst="rect">
            <a:avLst/>
          </a:prstGeom>
        </p:spPr>
      </p:pic>
      <p:sp>
        <p:nvSpPr>
          <p:cNvPr id="8" name="Title 1">
            <a:extLst>
              <a:ext uri="{FF2B5EF4-FFF2-40B4-BE49-F238E27FC236}">
                <a16:creationId xmlns:a16="http://schemas.microsoft.com/office/drawing/2014/main" id="{F9AE55E9-6AB9-D8A3-F280-195FAE0F1D22}"/>
              </a:ext>
            </a:extLst>
          </p:cNvPr>
          <p:cNvSpPr txBox="1">
            <a:spLocks/>
          </p:cNvSpPr>
          <p:nvPr/>
        </p:nvSpPr>
        <p:spPr>
          <a:xfrm>
            <a:off x="7581473" y="220348"/>
            <a:ext cx="3804196" cy="221599"/>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a:lstStyle>
          <a:p>
            <a:r>
              <a:rPr lang="en-US" sz="1600"/>
              <a:t>Areas of US with volcanic ash deposits</a:t>
            </a:r>
            <a:endParaRPr lang="en-US" sz="2800"/>
          </a:p>
        </p:txBody>
      </p:sp>
      <p:pic>
        <p:nvPicPr>
          <p:cNvPr id="9" name="Picture 8">
            <a:extLst>
              <a:ext uri="{FF2B5EF4-FFF2-40B4-BE49-F238E27FC236}">
                <a16:creationId xmlns:a16="http://schemas.microsoft.com/office/drawing/2014/main" id="{0C9C22CE-5D90-1092-5B34-552EA8231A51}"/>
              </a:ext>
            </a:extLst>
          </p:cNvPr>
          <p:cNvPicPr>
            <a:picLocks noChangeAspect="1"/>
          </p:cNvPicPr>
          <p:nvPr/>
        </p:nvPicPr>
        <p:blipFill>
          <a:blip r:embed="rId4"/>
          <a:stretch>
            <a:fillRect/>
          </a:stretch>
        </p:blipFill>
        <p:spPr>
          <a:xfrm>
            <a:off x="6995855" y="4258927"/>
            <a:ext cx="3810000" cy="2562225"/>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DEEDB3A-56AC-D3AB-353A-B208A6D7B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82" y="5913380"/>
            <a:ext cx="826406" cy="845019"/>
          </a:xfrm>
          <a:prstGeom prst="rect">
            <a:avLst/>
          </a:prstGeom>
        </p:spPr>
      </p:pic>
    </p:spTree>
    <p:extLst>
      <p:ext uri="{BB962C8B-B14F-4D97-AF65-F5344CB8AC3E}">
        <p14:creationId xmlns:p14="http://schemas.microsoft.com/office/powerpoint/2010/main" val="39879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E8F1FD-99D2-D98E-067F-4F66285EFD79}"/>
              </a:ext>
            </a:extLst>
          </p:cNvPr>
          <p:cNvSpPr>
            <a:spLocks noGrp="1"/>
          </p:cNvSpPr>
          <p:nvPr>
            <p:ph type="sldNum" sz="quarter" idx="11"/>
          </p:nvPr>
        </p:nvSpPr>
        <p:spPr/>
        <p:txBody>
          <a:bodyPr/>
          <a:lstStyle/>
          <a:p>
            <a:fld id="{EEB2E137-973A-46DC-BB4E-688C661ACB66}" type="slidenum">
              <a:rPr lang="en-US" smtClean="0"/>
              <a:pPr/>
              <a:t>63</a:t>
            </a:fld>
            <a:endParaRPr lang="en-US"/>
          </a:p>
        </p:txBody>
      </p:sp>
      <p:pic>
        <p:nvPicPr>
          <p:cNvPr id="5" name="Picture 4">
            <a:extLst>
              <a:ext uri="{FF2B5EF4-FFF2-40B4-BE49-F238E27FC236}">
                <a16:creationId xmlns:a16="http://schemas.microsoft.com/office/drawing/2014/main" id="{60DDFDA3-7690-1772-17EC-6C6EF5743103}"/>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6747449" y="3738440"/>
            <a:ext cx="1219200" cy="510126"/>
          </a:xfrm>
          <a:prstGeom prst="rect">
            <a:avLst/>
          </a:prstGeom>
        </p:spPr>
      </p:pic>
      <p:pic>
        <p:nvPicPr>
          <p:cNvPr id="7" name="Picture 6">
            <a:extLst>
              <a:ext uri="{FF2B5EF4-FFF2-40B4-BE49-F238E27FC236}">
                <a16:creationId xmlns:a16="http://schemas.microsoft.com/office/drawing/2014/main" id="{5702111F-18E4-CA9E-9B9E-A783F0C5F2F5}"/>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022500" y="3037117"/>
            <a:ext cx="1937998" cy="1813634"/>
          </a:xfrm>
          <a:prstGeom prst="rect">
            <a:avLst/>
          </a:prstGeom>
        </p:spPr>
      </p:pic>
      <p:sp>
        <p:nvSpPr>
          <p:cNvPr id="8" name="Rectangle 7">
            <a:extLst>
              <a:ext uri="{FF2B5EF4-FFF2-40B4-BE49-F238E27FC236}">
                <a16:creationId xmlns:a16="http://schemas.microsoft.com/office/drawing/2014/main" id="{A127D95C-4C2C-D508-E010-2B9C0A55B3C6}"/>
              </a:ext>
            </a:extLst>
          </p:cNvPr>
          <p:cNvSpPr/>
          <p:nvPr>
            <p:custDataLst>
              <p:tags r:id="rId4"/>
            </p:custDataLst>
          </p:nvPr>
        </p:nvSpPr>
        <p:spPr>
          <a:xfrm>
            <a:off x="1835280" y="4442564"/>
            <a:ext cx="1035672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What do you think the significance of volcanic ash is for your jurisdiction?</a:t>
            </a:r>
          </a:p>
        </p:txBody>
      </p:sp>
      <p:sp>
        <p:nvSpPr>
          <p:cNvPr id="9" name="Rectangle 8">
            <a:extLst>
              <a:ext uri="{FF2B5EF4-FFF2-40B4-BE49-F238E27FC236}">
                <a16:creationId xmlns:a16="http://schemas.microsoft.com/office/drawing/2014/main" id="{B50830CA-ECDF-57C3-1190-E3CF56A1A456}"/>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graphicFrame>
        <p:nvGraphicFramePr>
          <p:cNvPr id="10" name="Table 9">
            <a:extLst>
              <a:ext uri="{FF2B5EF4-FFF2-40B4-BE49-F238E27FC236}">
                <a16:creationId xmlns:a16="http://schemas.microsoft.com/office/drawing/2014/main" id="{1D056164-EFF6-3EF7-E097-67CA20F73323}"/>
              </a:ext>
            </a:extLst>
          </p:cNvPr>
          <p:cNvGraphicFramePr>
            <a:graphicFrameLocks noGrp="1"/>
          </p:cNvGraphicFramePr>
          <p:nvPr>
            <p:extLst>
              <p:ext uri="{D42A27DB-BD31-4B8C-83A1-F6EECF244321}">
                <p14:modId xmlns:p14="http://schemas.microsoft.com/office/powerpoint/2010/main" val="3472633273"/>
              </p:ext>
            </p:extLst>
          </p:nvPr>
        </p:nvGraphicFramePr>
        <p:xfrm>
          <a:off x="2429522" y="1845231"/>
          <a:ext cx="6686198" cy="729925"/>
        </p:xfrm>
        <a:graphic>
          <a:graphicData uri="http://schemas.openxmlformats.org/drawingml/2006/table">
            <a:tbl>
              <a:tblPr firstRow="1" firstCol="1" lastRow="1" lastCol="1" bandRow="1" bandCol="1">
                <a:tableStyleId>{5C22544A-7EE6-4342-B048-85BDC9FD1C3A}</a:tableStyleId>
              </a:tblPr>
              <a:tblGrid>
                <a:gridCol w="1377572">
                  <a:extLst>
                    <a:ext uri="{9D8B030D-6E8A-4147-A177-3AD203B41FA5}">
                      <a16:colId xmlns:a16="http://schemas.microsoft.com/office/drawing/2014/main" val="3486201801"/>
                    </a:ext>
                  </a:extLst>
                </a:gridCol>
                <a:gridCol w="1115896">
                  <a:extLst>
                    <a:ext uri="{9D8B030D-6E8A-4147-A177-3AD203B41FA5}">
                      <a16:colId xmlns:a16="http://schemas.microsoft.com/office/drawing/2014/main" val="3069444099"/>
                    </a:ext>
                  </a:extLst>
                </a:gridCol>
                <a:gridCol w="1506090">
                  <a:extLst>
                    <a:ext uri="{9D8B030D-6E8A-4147-A177-3AD203B41FA5}">
                      <a16:colId xmlns:a16="http://schemas.microsoft.com/office/drawing/2014/main" val="636459325"/>
                    </a:ext>
                  </a:extLst>
                </a:gridCol>
                <a:gridCol w="1659118">
                  <a:extLst>
                    <a:ext uri="{9D8B030D-6E8A-4147-A177-3AD203B41FA5}">
                      <a16:colId xmlns:a16="http://schemas.microsoft.com/office/drawing/2014/main" val="642145367"/>
                    </a:ext>
                  </a:extLst>
                </a:gridCol>
                <a:gridCol w="1027522">
                  <a:extLst>
                    <a:ext uri="{9D8B030D-6E8A-4147-A177-3AD203B41FA5}">
                      <a16:colId xmlns:a16="http://schemas.microsoft.com/office/drawing/2014/main" val="870962063"/>
                    </a:ext>
                  </a:extLst>
                </a:gridCol>
              </a:tblGrid>
              <a:tr h="480368">
                <a:tc>
                  <a:txBody>
                    <a:bodyPr/>
                    <a:lstStyle/>
                    <a:p>
                      <a:pPr marL="0" marR="0" algn="ctr">
                        <a:lnSpc>
                          <a:spcPct val="110000"/>
                        </a:lnSpc>
                        <a:spcBef>
                          <a:spcPts val="0"/>
                        </a:spcBef>
                        <a:spcAft>
                          <a:spcPts val="0"/>
                        </a:spcAft>
                      </a:pPr>
                      <a:r>
                        <a:rPr lang="en-US" sz="1200" kern="1200">
                          <a:effectLst/>
                        </a:rPr>
                        <a:t>Jurisdiction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200" kern="1200">
                          <a:effectLst/>
                        </a:rPr>
                        <a:t>Geographic </a:t>
                      </a:r>
                    </a:p>
                    <a:p>
                      <a:pPr marL="0" marR="0" algn="ctr">
                        <a:lnSpc>
                          <a:spcPct val="110000"/>
                        </a:lnSpc>
                        <a:spcBef>
                          <a:spcPts val="0"/>
                        </a:spcBef>
                        <a:spcAft>
                          <a:spcPts val="0"/>
                        </a:spcAft>
                      </a:pPr>
                      <a:r>
                        <a:rPr lang="en-US" sz="1200" kern="1200">
                          <a:effectLst/>
                        </a:rPr>
                        <a:t>Extent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200" b="1" kern="1200">
                          <a:solidFill>
                            <a:schemeClr val="lt1"/>
                          </a:solidFill>
                          <a:effectLst/>
                          <a:latin typeface="+mn-lt"/>
                          <a:ea typeface="+mn-ea"/>
                          <a:cs typeface="+mn-cs"/>
                        </a:rPr>
                        <a:t>Probability of Future Occurrence</a:t>
                      </a:r>
                      <a:endParaRPr lang="en-US" sz="1200" b="1" kern="1200">
                        <a:solidFill>
                          <a:schemeClr val="lt1"/>
                        </a:solidFill>
                        <a:effectLst/>
                        <a:latin typeface="+mn-lt"/>
                        <a:ea typeface="SimSun" panose="02010600030101010101" pitchFamily="2" charset="-122"/>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200" kern="1200">
                          <a:effectLst/>
                        </a:rPr>
                        <a:t>Potential Magnitude/ Severity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200" kern="1200">
                          <a:effectLst/>
                        </a:rPr>
                        <a:t>Overall Significance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034267494"/>
                  </a:ext>
                </a:extLst>
              </a:tr>
              <a:tr h="249557">
                <a:tc>
                  <a:txBody>
                    <a:bodyPr/>
                    <a:lstStyle/>
                    <a:p>
                      <a:pPr marL="0" marR="0" algn="ctr">
                        <a:lnSpc>
                          <a:spcPct val="110000"/>
                        </a:lnSpc>
                        <a:spcBef>
                          <a:spcPts val="0"/>
                        </a:spcBef>
                        <a:spcAft>
                          <a:spcPts val="0"/>
                        </a:spcAft>
                      </a:pPr>
                      <a:r>
                        <a:rPr lang="en-US" sz="1400">
                          <a:effectLst/>
                          <a:latin typeface="+mn-lt"/>
                        </a:rPr>
                        <a:t>Regionwide</a:t>
                      </a:r>
                      <a:endParaRPr lang="en-US" sz="1400">
                        <a:effectLst/>
                        <a:latin typeface="+mn-lt"/>
                        <a:ea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400" b="0">
                          <a:solidFill>
                            <a:sysClr val="windowText" lastClr="000000"/>
                          </a:solidFill>
                          <a:effectLst/>
                          <a:latin typeface="+mn-lt"/>
                        </a:rPr>
                        <a:t>Extensive</a:t>
                      </a:r>
                      <a:endParaRPr lang="en-US" sz="1400" b="0">
                        <a:solidFill>
                          <a:sysClr val="windowText" lastClr="000000"/>
                        </a:solidFill>
                        <a:effectLst/>
                        <a:latin typeface="+mn-lt"/>
                        <a:ea typeface="Times New Roman" panose="02020603050405020304" pitchFamily="18" charset="0"/>
                      </a:endParaRPr>
                    </a:p>
                  </a:txBody>
                  <a:tcPr marL="0" marR="0" marT="0" marB="0" anchor="ctr">
                    <a:solidFill>
                      <a:srgbClr val="CBDFE3"/>
                    </a:solidFill>
                  </a:tcPr>
                </a:tc>
                <a:tc>
                  <a:txBody>
                    <a:bodyPr/>
                    <a:lstStyle/>
                    <a:p>
                      <a:pPr marL="0" marR="0" algn="ctr">
                        <a:lnSpc>
                          <a:spcPct val="110000"/>
                        </a:lnSpc>
                        <a:spcBef>
                          <a:spcPts val="0"/>
                        </a:spcBef>
                        <a:spcAft>
                          <a:spcPts val="0"/>
                        </a:spcAft>
                      </a:pPr>
                      <a:r>
                        <a:rPr lang="en-US" sz="1400" b="0">
                          <a:solidFill>
                            <a:srgbClr val="000000"/>
                          </a:solidFill>
                          <a:effectLst/>
                          <a:latin typeface="+mn-lt"/>
                        </a:rPr>
                        <a:t>Unlikely</a:t>
                      </a:r>
                      <a:endParaRPr lang="en-US" sz="1400" b="0">
                        <a:solidFill>
                          <a:srgbClr val="000000"/>
                        </a:solidFill>
                        <a:effectLst/>
                        <a:latin typeface="+mn-lt"/>
                        <a:ea typeface="Times New Roman" panose="02020603050405020304" pitchFamily="18" charset="0"/>
                      </a:endParaRPr>
                    </a:p>
                  </a:txBody>
                  <a:tcPr marL="0" marR="0" marT="0" marB="0" anchor="ctr">
                    <a:solidFill>
                      <a:srgbClr val="CBDFE3"/>
                    </a:solidFill>
                  </a:tcPr>
                </a:tc>
                <a:tc>
                  <a:txBody>
                    <a:bodyPr/>
                    <a:lstStyle/>
                    <a:p>
                      <a:pPr marL="0" marR="0" algn="ctr">
                        <a:lnSpc>
                          <a:spcPct val="110000"/>
                        </a:lnSpc>
                        <a:spcBef>
                          <a:spcPts val="0"/>
                        </a:spcBef>
                        <a:spcAft>
                          <a:spcPts val="0"/>
                        </a:spcAft>
                      </a:pPr>
                      <a:r>
                        <a:rPr lang="en-US" sz="1400" b="0">
                          <a:solidFill>
                            <a:sysClr val="windowText" lastClr="000000"/>
                          </a:solidFill>
                          <a:effectLst/>
                          <a:latin typeface="+mn-lt"/>
                        </a:rPr>
                        <a:t>Limited</a:t>
                      </a:r>
                      <a:endParaRPr lang="en-US" sz="1400" b="0">
                        <a:solidFill>
                          <a:sysClr val="windowText" lastClr="000000"/>
                        </a:solidFill>
                        <a:effectLst/>
                        <a:latin typeface="+mn-lt"/>
                        <a:ea typeface="Times New Roman" panose="02020603050405020304" pitchFamily="18" charset="0"/>
                      </a:endParaRPr>
                    </a:p>
                  </a:txBody>
                  <a:tcPr marL="0" marR="0" marT="0" marB="0" anchor="ctr">
                    <a:solidFill>
                      <a:srgbClr val="CBDFE3"/>
                    </a:solidFill>
                  </a:tcPr>
                </a:tc>
                <a:tc>
                  <a:txBody>
                    <a:bodyPr/>
                    <a:lstStyle/>
                    <a:p>
                      <a:pPr marL="0" marR="0" algn="ctr">
                        <a:lnSpc>
                          <a:spcPct val="110000"/>
                        </a:lnSpc>
                        <a:spcBef>
                          <a:spcPts val="0"/>
                        </a:spcBef>
                        <a:spcAft>
                          <a:spcPts val="0"/>
                        </a:spcAft>
                      </a:pPr>
                      <a:r>
                        <a:rPr lang="en-US" sz="1400">
                          <a:effectLst/>
                          <a:latin typeface="+mn-lt"/>
                        </a:rPr>
                        <a:t>Low</a:t>
                      </a:r>
                      <a:endParaRPr lang="en-US" sz="14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1256467371"/>
                  </a:ext>
                </a:extLst>
              </a:tr>
            </a:tbl>
          </a:graphicData>
        </a:graphic>
      </p:graphicFrame>
      <p:sp>
        <p:nvSpPr>
          <p:cNvPr id="11" name="TextBox 10">
            <a:extLst>
              <a:ext uri="{FF2B5EF4-FFF2-40B4-BE49-F238E27FC236}">
                <a16:creationId xmlns:a16="http://schemas.microsoft.com/office/drawing/2014/main" id="{DEAD9802-E89F-B83A-022F-53D47C73DABF}"/>
              </a:ext>
            </a:extLst>
          </p:cNvPr>
          <p:cNvSpPr txBox="1"/>
          <p:nvPr/>
        </p:nvSpPr>
        <p:spPr>
          <a:xfrm>
            <a:off x="4811807" y="1475320"/>
            <a:ext cx="2568386" cy="318924"/>
          </a:xfrm>
          <a:prstGeom prst="rect">
            <a:avLst/>
          </a:prstGeom>
          <a:noFill/>
        </p:spPr>
        <p:txBody>
          <a:bodyPr wrap="none" lIns="36000" tIns="36000" rIns="36000" bIns="36000" rtlCol="0">
            <a:spAutoFit/>
          </a:bodyPr>
          <a:lstStyle/>
          <a:p>
            <a:pPr algn="l"/>
            <a:r>
              <a:rPr lang="en-US" sz="1600"/>
              <a:t>Hazard Risk Summary Table</a:t>
            </a:r>
          </a:p>
        </p:txBody>
      </p:sp>
      <p:pic>
        <p:nvPicPr>
          <p:cNvPr id="12" name="Picture 11" descr="A picture containing diagram&#10;&#10;Description automatically generated">
            <a:extLst>
              <a:ext uri="{FF2B5EF4-FFF2-40B4-BE49-F238E27FC236}">
                <a16:creationId xmlns:a16="http://schemas.microsoft.com/office/drawing/2014/main" id="{D0BC2259-A66A-D1DA-5655-259D8F0C0E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182" y="5913380"/>
            <a:ext cx="826406" cy="845019"/>
          </a:xfrm>
          <a:prstGeom prst="rect">
            <a:avLst/>
          </a:prstGeom>
        </p:spPr>
      </p:pic>
      <p:sp>
        <p:nvSpPr>
          <p:cNvPr id="13" name="Title 1">
            <a:extLst>
              <a:ext uri="{FF2B5EF4-FFF2-40B4-BE49-F238E27FC236}">
                <a16:creationId xmlns:a16="http://schemas.microsoft.com/office/drawing/2014/main" id="{4DDEDAA0-B87D-C1BA-8A22-49D839F38CC2}"/>
              </a:ext>
            </a:extLst>
          </p:cNvPr>
          <p:cNvSpPr txBox="1">
            <a:spLocks/>
          </p:cNvSpPr>
          <p:nvPr/>
        </p:nvSpPr>
        <p:spPr>
          <a:xfrm>
            <a:off x="540001" y="404500"/>
            <a:ext cx="2886780" cy="387798"/>
          </a:xfrm>
          <a:prstGeom prst="rect">
            <a:avLst/>
          </a:prstGeom>
        </p:spPr>
        <p:txBody>
          <a:bodyPr/>
          <a:lst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a:t>Volcanic Ash</a:t>
            </a:r>
          </a:p>
        </p:txBody>
      </p:sp>
    </p:spTree>
    <p:custDataLst>
      <p:tags r:id="rId1"/>
    </p:custDataLst>
    <p:extLst>
      <p:ext uri="{BB962C8B-B14F-4D97-AF65-F5344CB8AC3E}">
        <p14:creationId xmlns:p14="http://schemas.microsoft.com/office/powerpoint/2010/main" val="325016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a:xfrm>
            <a:off x="583408" y="306548"/>
            <a:ext cx="10945216" cy="610255"/>
          </a:xfrm>
        </p:spPr>
        <p:txBody>
          <a:bodyPr anchor="ctr"/>
          <a:lstStyle/>
          <a:p>
            <a:r>
              <a:rPr lang="en-US" b="1"/>
              <a:t>Communicable Disease</a:t>
            </a:r>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64</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sp>
        <p:nvSpPr>
          <p:cNvPr id="8" name="Text Placeholder 1">
            <a:extLst>
              <a:ext uri="{FF2B5EF4-FFF2-40B4-BE49-F238E27FC236}">
                <a16:creationId xmlns:a16="http://schemas.microsoft.com/office/drawing/2014/main" id="{45697D0E-599E-9C6A-C755-8DE176E899EC}"/>
              </a:ext>
            </a:extLst>
          </p:cNvPr>
          <p:cNvSpPr>
            <a:spLocks noGrp="1"/>
          </p:cNvSpPr>
          <p:nvPr>
            <p:ph type="body" sz="quarter" idx="17"/>
          </p:nvPr>
        </p:nvSpPr>
        <p:spPr>
          <a:xfrm>
            <a:off x="602067" y="1168015"/>
            <a:ext cx="5493933" cy="5094240"/>
          </a:xfrm>
        </p:spPr>
        <p:txBody>
          <a:bodyPr vert="horz" lIns="0" tIns="0" rIns="0" bIns="0" rtlCol="0" anchor="t">
            <a:normAutofit fontScale="92500" lnSpcReduction="10000"/>
          </a:bodyPr>
          <a:lstStyle/>
          <a:p>
            <a:pPr marL="91440" indent="-182880">
              <a:buFont typeface="Arial" panose="020B0604020202020204" pitchFamily="34" charset="0"/>
              <a:buChar char="•"/>
            </a:pPr>
            <a:r>
              <a:rPr lang="en-US" sz="1600" dirty="0">
                <a:cs typeface="Segoe UI"/>
              </a:rPr>
              <a:t>Five pandemic in the last ~100 years</a:t>
            </a:r>
          </a:p>
          <a:p>
            <a:r>
              <a:rPr lang="en-US" sz="1600" dirty="0">
                <a:cs typeface="Segoe UI"/>
              </a:rPr>
              <a:t>  - 1918-1919 Spanish Flu (H1N1) – 17 to 100 million deaths​</a:t>
            </a:r>
          </a:p>
          <a:p>
            <a:r>
              <a:rPr lang="en-US" sz="1600" dirty="0">
                <a:cs typeface="Segoe UI"/>
              </a:rPr>
              <a:t>  - 1957-1958 Asian Flu (H2N2) – 1 to 4 million deaths​</a:t>
            </a:r>
          </a:p>
          <a:p>
            <a:r>
              <a:rPr lang="en-US" sz="1600" dirty="0">
                <a:cs typeface="Segoe UI"/>
              </a:rPr>
              <a:t>  - 1968-1969 Hong Kong Flu (H3N2) – 1 to 4 million deaths​</a:t>
            </a:r>
          </a:p>
          <a:p>
            <a:r>
              <a:rPr lang="en-US" sz="1600" dirty="0">
                <a:cs typeface="Segoe UI"/>
              </a:rPr>
              <a:t>  - 2009 H1N1 Flu – 18,000 deaths​</a:t>
            </a:r>
          </a:p>
          <a:p>
            <a:r>
              <a:rPr lang="en-US" sz="1600" dirty="0">
                <a:cs typeface="Segoe UI"/>
              </a:rPr>
              <a:t>  - 2020-Current COVID-19</a:t>
            </a:r>
          </a:p>
          <a:p>
            <a:pPr marL="641341" lvl="1" indent="-285750">
              <a:buFont typeface="Arial" panose="020B0604020202020204" pitchFamily="34" charset="0"/>
              <a:buChar char="•"/>
            </a:pPr>
            <a:r>
              <a:rPr lang="en-US" sz="1600" dirty="0">
                <a:latin typeface="Segoe UI"/>
                <a:cs typeface="Segoe UI"/>
              </a:rPr>
              <a:t>Worldwide: 568 million cases, 6.38 million deaths as of 7/22/22</a:t>
            </a:r>
          </a:p>
          <a:p>
            <a:pPr marL="641341" lvl="1" indent="-285750">
              <a:buFont typeface="Arial" panose="020B0604020202020204" pitchFamily="34" charset="0"/>
              <a:buChar char="•"/>
            </a:pPr>
            <a:r>
              <a:rPr lang="en-US" sz="1600" dirty="0">
                <a:latin typeface="Segoe UI"/>
                <a:cs typeface="Segoe UI"/>
              </a:rPr>
              <a:t>United States: 90.2 million cases, 1.02 million deaths as of 7/22/22​</a:t>
            </a:r>
          </a:p>
          <a:p>
            <a:pPr marL="641341" lvl="1" indent="-285750">
              <a:buFont typeface="Arial" panose="020B0604020202020204" pitchFamily="34" charset="0"/>
              <a:buChar char="•"/>
            </a:pPr>
            <a:r>
              <a:rPr lang="en-US" sz="1600" dirty="0">
                <a:latin typeface="Segoe UI"/>
                <a:cs typeface="Segoe UI"/>
              </a:rPr>
              <a:t>State of Montana: 294,340 cases, 3,467 deaths as of 7/22/2022</a:t>
            </a:r>
          </a:p>
          <a:p>
            <a:pPr marL="641341" lvl="1" indent="-285750">
              <a:buFont typeface="Arial" panose="020B0604020202020204" pitchFamily="34" charset="0"/>
              <a:buChar char="•"/>
            </a:pPr>
            <a:r>
              <a:rPr lang="en-US" sz="1600" dirty="0">
                <a:latin typeface="Segoe UI"/>
                <a:cs typeface="Segoe UI"/>
              </a:rPr>
              <a:t>Montana Central Region: 47,463 cases, 698 deaths as of 7/22/22​</a:t>
            </a:r>
          </a:p>
          <a:p>
            <a:pPr marL="182880" lvl="1" indent="-182880">
              <a:buFont typeface="Arial" panose="020B0604020202020204" pitchFamily="34" charset="0"/>
              <a:buChar char="•"/>
            </a:pPr>
            <a:r>
              <a:rPr lang="en-US" sz="1600" dirty="0">
                <a:latin typeface="Segoe UI" panose="020B0502040204020203" pitchFamily="34" charset="0"/>
                <a:cs typeface="Segoe UI"/>
              </a:rPr>
              <a:t>Other major/popular communicable diseases in the State of Montana</a:t>
            </a:r>
          </a:p>
          <a:p>
            <a:pPr marL="91440" lvl="1"/>
            <a:r>
              <a:rPr lang="en-US" sz="1600" dirty="0">
                <a:latin typeface="Segoe UI" panose="020B0502040204020203" pitchFamily="34" charset="0"/>
                <a:cs typeface="Segoe UI"/>
              </a:rPr>
              <a:t>- Hantavirus Pulmonary Syndrome (deer mouse as the virus          reservoir)</a:t>
            </a:r>
          </a:p>
          <a:p>
            <a:pPr marL="91440" lvl="1"/>
            <a:r>
              <a:rPr lang="en-US" sz="1600" dirty="0">
                <a:latin typeface="Segoe UI" panose="020B0502040204020203" pitchFamily="34" charset="0"/>
                <a:cs typeface="Segoe UI"/>
              </a:rPr>
              <a:t>- STDs, Hepatitis, Food &amp; Water borne Diseases (according to Montana DPHHS</a:t>
            </a:r>
          </a:p>
          <a:p>
            <a:pPr lvl="1"/>
            <a:endParaRPr lang="en-US" sz="1600" b="1" dirty="0">
              <a:highlight>
                <a:srgbClr val="00FF00"/>
              </a:highlight>
              <a:latin typeface="Segoe UI"/>
              <a:cs typeface="Segoe UI"/>
            </a:endParaRPr>
          </a:p>
          <a:p>
            <a:pPr marL="91440" lvl="1" indent="-182880">
              <a:buFont typeface="Arial" panose="020B0604020202020204" pitchFamily="34" charset="0"/>
              <a:buChar char="•"/>
            </a:pPr>
            <a:endParaRPr lang="en-US" sz="1600" dirty="0">
              <a:latin typeface="Segoe UI" panose="020B0502040204020203" pitchFamily="34" charset="0"/>
              <a:cs typeface="Segoe UI"/>
            </a:endParaRPr>
          </a:p>
          <a:p>
            <a:pPr lvl="1"/>
            <a:endParaRPr lang="en-US" sz="1600" dirty="0">
              <a:latin typeface="Segoe UI"/>
              <a:cs typeface="Segoe UI"/>
            </a:endParaRPr>
          </a:p>
        </p:txBody>
      </p:sp>
      <p:sp>
        <p:nvSpPr>
          <p:cNvPr id="10" name="Text Placeholder 1">
            <a:extLst>
              <a:ext uri="{FF2B5EF4-FFF2-40B4-BE49-F238E27FC236}">
                <a16:creationId xmlns:a16="http://schemas.microsoft.com/office/drawing/2014/main" id="{DEDA32A5-4F9F-B04E-934C-8FF8CF8D9689}"/>
              </a:ext>
            </a:extLst>
          </p:cNvPr>
          <p:cNvSpPr txBox="1">
            <a:spLocks/>
          </p:cNvSpPr>
          <p:nvPr/>
        </p:nvSpPr>
        <p:spPr>
          <a:xfrm>
            <a:off x="6096000" y="881880"/>
            <a:ext cx="5493933" cy="5094240"/>
          </a:xfrm>
          <a:prstGeom prst="rect">
            <a:avLst/>
          </a:prstGeom>
        </p:spPr>
        <p:txBody>
          <a:bodyPr vert="horz" lIns="0" tIns="0" rIns="0" bIns="0" rtlCol="0" anchor="t">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600" b="1">
              <a:highlight>
                <a:srgbClr val="00FF00"/>
              </a:highlight>
              <a:latin typeface="Segoe UI"/>
              <a:cs typeface="Segoe UI"/>
            </a:endParaRPr>
          </a:p>
          <a:p>
            <a:pPr marL="91440" lvl="1" indent="-182880">
              <a:buFont typeface="Arial" panose="020B0604020202020204" pitchFamily="34" charset="0"/>
              <a:buChar char="•"/>
            </a:pPr>
            <a:r>
              <a:rPr lang="en-US" sz="1600">
                <a:latin typeface="Segoe UI" panose="020B0502040204020203" pitchFamily="34" charset="0"/>
                <a:cs typeface="Segoe UI"/>
              </a:rPr>
              <a:t>2022 US Monkeypox Outbreak</a:t>
            </a:r>
          </a:p>
          <a:p>
            <a:pPr marL="641341" lvl="1" indent="-285750">
              <a:buFont typeface="Arial" panose="020B0604020202020204" pitchFamily="34" charset="0"/>
              <a:buChar char="•"/>
            </a:pPr>
            <a:r>
              <a:rPr lang="en-US" sz="1600">
                <a:latin typeface="Segoe UI"/>
                <a:cs typeface="Segoe UI"/>
              </a:rPr>
              <a:t>United States: 10,768 confirmed cases as of 8/11/22</a:t>
            </a:r>
          </a:p>
          <a:p>
            <a:pPr marL="641341" lvl="1" indent="-285750">
              <a:buFont typeface="Arial" panose="020B0604020202020204" pitchFamily="34" charset="0"/>
              <a:buChar char="•"/>
            </a:pPr>
            <a:r>
              <a:rPr lang="en-US" sz="1600">
                <a:latin typeface="Segoe UI"/>
                <a:cs typeface="Segoe UI"/>
              </a:rPr>
              <a:t>Montana: 2 confirmed cases as of 8/11/22</a:t>
            </a:r>
          </a:p>
          <a:p>
            <a:pPr marL="91440" lvl="1" indent="-182880">
              <a:buFont typeface="Arial" panose="020B0604020202020204" pitchFamily="34" charset="0"/>
              <a:buChar char="•"/>
            </a:pPr>
            <a:endParaRPr lang="en-US" sz="1600">
              <a:latin typeface="Segoe UI" panose="020B0502040204020203" pitchFamily="34" charset="0"/>
              <a:cs typeface="Segoe UI"/>
            </a:endParaRPr>
          </a:p>
          <a:p>
            <a:pPr lvl="1"/>
            <a:endParaRPr lang="en-US" sz="1600">
              <a:latin typeface="Segoe UI"/>
              <a:cs typeface="Segoe UI"/>
            </a:endParaRPr>
          </a:p>
        </p:txBody>
      </p:sp>
      <p:pic>
        <p:nvPicPr>
          <p:cNvPr id="5" name="Picture 4">
            <a:extLst>
              <a:ext uri="{FF2B5EF4-FFF2-40B4-BE49-F238E27FC236}">
                <a16:creationId xmlns:a16="http://schemas.microsoft.com/office/drawing/2014/main" id="{ED72C744-AC0D-97B2-D579-B9EDA669741A}"/>
              </a:ext>
            </a:extLst>
          </p:cNvPr>
          <p:cNvPicPr>
            <a:picLocks noChangeAspect="1"/>
          </p:cNvPicPr>
          <p:nvPr/>
        </p:nvPicPr>
        <p:blipFill>
          <a:blip r:embed="rId2"/>
          <a:stretch>
            <a:fillRect/>
          </a:stretch>
        </p:blipFill>
        <p:spPr>
          <a:xfrm>
            <a:off x="6483926" y="2209800"/>
            <a:ext cx="4893605" cy="3429000"/>
          </a:xfrm>
          <a:prstGeom prst="rect">
            <a:avLst/>
          </a:prstGeom>
          <a:ln>
            <a:solidFill>
              <a:schemeClr val="accent1"/>
            </a:solidFill>
          </a:ln>
        </p:spPr>
      </p:pic>
    </p:spTree>
    <p:extLst>
      <p:ext uri="{BB962C8B-B14F-4D97-AF65-F5344CB8AC3E}">
        <p14:creationId xmlns:p14="http://schemas.microsoft.com/office/powerpoint/2010/main" val="1851564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a:xfrm>
            <a:off x="583408" y="306548"/>
            <a:ext cx="10945216" cy="610255"/>
          </a:xfrm>
        </p:spPr>
        <p:txBody>
          <a:bodyPr anchor="ctr"/>
          <a:lstStyle/>
          <a:p>
            <a:r>
              <a:rPr lang="en-US" b="1"/>
              <a:t>Communicable Disease</a:t>
            </a:r>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65</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sp>
        <p:nvSpPr>
          <p:cNvPr id="13" name="TextBox 12">
            <a:extLst>
              <a:ext uri="{FF2B5EF4-FFF2-40B4-BE49-F238E27FC236}">
                <a16:creationId xmlns:a16="http://schemas.microsoft.com/office/drawing/2014/main" id="{777BAB1D-84F4-D627-569E-FCEFBBA28301}"/>
              </a:ext>
            </a:extLst>
          </p:cNvPr>
          <p:cNvSpPr txBox="1"/>
          <p:nvPr/>
        </p:nvSpPr>
        <p:spPr>
          <a:xfrm>
            <a:off x="2126042" y="1088251"/>
            <a:ext cx="2877382" cy="349702"/>
          </a:xfrm>
          <a:prstGeom prst="rect">
            <a:avLst/>
          </a:prstGeom>
          <a:noFill/>
        </p:spPr>
        <p:txBody>
          <a:bodyPr wrap="none" lIns="36000" tIns="36000" rIns="36000" bIns="36000" rtlCol="0">
            <a:spAutoFit/>
          </a:bodyPr>
          <a:lstStyle/>
          <a:p>
            <a:pPr algn="l"/>
            <a:r>
              <a:rPr lang="en-US"/>
              <a:t>Hazard Risk Summary Table</a:t>
            </a:r>
          </a:p>
        </p:txBody>
      </p:sp>
      <p:sp>
        <p:nvSpPr>
          <p:cNvPr id="9" name="Text Placeholder 1">
            <a:extLst>
              <a:ext uri="{FF2B5EF4-FFF2-40B4-BE49-F238E27FC236}">
                <a16:creationId xmlns:a16="http://schemas.microsoft.com/office/drawing/2014/main" id="{1C3C0FAE-62FB-043D-31E7-3858F9020AC2}"/>
              </a:ext>
            </a:extLst>
          </p:cNvPr>
          <p:cNvSpPr txBox="1">
            <a:spLocks/>
          </p:cNvSpPr>
          <p:nvPr/>
        </p:nvSpPr>
        <p:spPr>
          <a:xfrm>
            <a:off x="6114612" y="1047942"/>
            <a:ext cx="5446846" cy="5094240"/>
          </a:xfrm>
          <a:prstGeom prst="rect">
            <a:avLst/>
          </a:prstGeom>
        </p:spPr>
        <p:txBody>
          <a:bodyPr vert="horz" lIns="0" tIns="0" rIns="0" bIns="0" rtlCol="0" anchor="t">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lvl="1" indent="-285750">
              <a:buFont typeface="Arial" panose="020B0604020202020204" pitchFamily="34" charset="0"/>
              <a:buChar char="•"/>
            </a:pPr>
            <a:endParaRPr lang="en-US" sz="1600">
              <a:latin typeface="Segoe UI"/>
              <a:cs typeface="Segoe UI"/>
            </a:endParaRPr>
          </a:p>
        </p:txBody>
      </p:sp>
      <p:graphicFrame>
        <p:nvGraphicFramePr>
          <p:cNvPr id="7" name="Table 6">
            <a:extLst>
              <a:ext uri="{FF2B5EF4-FFF2-40B4-BE49-F238E27FC236}">
                <a16:creationId xmlns:a16="http://schemas.microsoft.com/office/drawing/2014/main" id="{A8C09047-7817-E63E-BC3E-F7D17D0E8A80}"/>
              </a:ext>
            </a:extLst>
          </p:cNvPr>
          <p:cNvGraphicFramePr>
            <a:graphicFrameLocks noGrp="1"/>
          </p:cNvGraphicFramePr>
          <p:nvPr>
            <p:extLst>
              <p:ext uri="{D42A27DB-BD31-4B8C-83A1-F6EECF244321}">
                <p14:modId xmlns:p14="http://schemas.microsoft.com/office/powerpoint/2010/main" val="3119312332"/>
              </p:ext>
            </p:extLst>
          </p:nvPr>
        </p:nvGraphicFramePr>
        <p:xfrm>
          <a:off x="583408" y="1478262"/>
          <a:ext cx="5962650" cy="5179293"/>
        </p:xfrm>
        <a:graphic>
          <a:graphicData uri="http://schemas.openxmlformats.org/drawingml/2006/table">
            <a:tbl>
              <a:tblPr firstRow="1" firstCol="1" lastRow="1" lastCol="1" bandRow="1" bandCol="1">
                <a:tableStyleId>{5C22544A-7EE6-4342-B048-85BDC9FD1C3A}</a:tableStyleId>
              </a:tblPr>
              <a:tblGrid>
                <a:gridCol w="1119774">
                  <a:extLst>
                    <a:ext uri="{9D8B030D-6E8A-4147-A177-3AD203B41FA5}">
                      <a16:colId xmlns:a16="http://schemas.microsoft.com/office/drawing/2014/main" val="1330726317"/>
                    </a:ext>
                  </a:extLst>
                </a:gridCol>
                <a:gridCol w="1013129">
                  <a:extLst>
                    <a:ext uri="{9D8B030D-6E8A-4147-A177-3AD203B41FA5}">
                      <a16:colId xmlns:a16="http://schemas.microsoft.com/office/drawing/2014/main" val="4197664787"/>
                    </a:ext>
                  </a:extLst>
                </a:gridCol>
                <a:gridCol w="1119774">
                  <a:extLst>
                    <a:ext uri="{9D8B030D-6E8A-4147-A177-3AD203B41FA5}">
                      <a16:colId xmlns:a16="http://schemas.microsoft.com/office/drawing/2014/main" val="2847720879"/>
                    </a:ext>
                  </a:extLst>
                </a:gridCol>
                <a:gridCol w="1439710">
                  <a:extLst>
                    <a:ext uri="{9D8B030D-6E8A-4147-A177-3AD203B41FA5}">
                      <a16:colId xmlns:a16="http://schemas.microsoft.com/office/drawing/2014/main" val="1499633653"/>
                    </a:ext>
                  </a:extLst>
                </a:gridCol>
                <a:gridCol w="1270263">
                  <a:extLst>
                    <a:ext uri="{9D8B030D-6E8A-4147-A177-3AD203B41FA5}">
                      <a16:colId xmlns:a16="http://schemas.microsoft.com/office/drawing/2014/main" val="987449656"/>
                    </a:ext>
                  </a:extLst>
                </a:gridCol>
              </a:tblGrid>
              <a:tr h="618803">
                <a:tc>
                  <a:txBody>
                    <a:bodyPr/>
                    <a:lstStyle/>
                    <a:p>
                      <a:pPr marL="0" marR="0" algn="l">
                        <a:lnSpc>
                          <a:spcPct val="110000"/>
                        </a:lnSpc>
                        <a:spcBef>
                          <a:spcPts val="0"/>
                        </a:spcBef>
                        <a:spcAft>
                          <a:spcPts val="0"/>
                        </a:spcAft>
                      </a:pPr>
                      <a:r>
                        <a:rPr lang="en-US" sz="1100">
                          <a:effectLst/>
                          <a:latin typeface="+mj-lt"/>
                        </a:rPr>
                        <a:t>Jurisdiction</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Geographic Extent</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Probability of Future Occurrence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Potential Magnitude/ Severity</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Overall Significance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4273214181"/>
                  </a:ext>
                </a:extLst>
              </a:tr>
              <a:tr h="370317">
                <a:tc>
                  <a:txBody>
                    <a:bodyPr/>
                    <a:lstStyle/>
                    <a:p>
                      <a:pPr marL="0" marR="0" algn="l">
                        <a:lnSpc>
                          <a:spcPct val="110000"/>
                        </a:lnSpc>
                        <a:spcBef>
                          <a:spcPts val="0"/>
                        </a:spcBef>
                        <a:spcAft>
                          <a:spcPts val="0"/>
                        </a:spcAft>
                      </a:pPr>
                      <a:r>
                        <a:rPr lang="en-US" sz="1100">
                          <a:solidFill>
                            <a:schemeClr val="bg1"/>
                          </a:solidFill>
                          <a:effectLst/>
                          <a:latin typeface="+mj-lt"/>
                        </a:rPr>
                        <a:t>Blackfeet</a:t>
                      </a:r>
                      <a:endParaRPr lang="en-US" sz="1100">
                        <a:solidFill>
                          <a:schemeClr val="bg1"/>
                        </a:solidFill>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408184987"/>
                  </a:ext>
                </a:extLst>
              </a:tr>
              <a:tr h="34126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Blaine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599652510"/>
                  </a:ext>
                </a:extLst>
              </a:tr>
              <a:tr h="300316">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Cascade</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860332441"/>
                  </a:ext>
                </a:extLst>
              </a:tr>
              <a:tr h="559734">
                <a:tc>
                  <a:txBody>
                    <a:bodyPr/>
                    <a:lstStyle/>
                    <a:p>
                      <a:pPr marL="0" marR="0" algn="l">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944754379"/>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Chouteau</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814176560"/>
                  </a:ext>
                </a:extLst>
              </a:tr>
              <a:tr h="275141">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Fergus</a:t>
                      </a: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839298637"/>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Glacier</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339857516"/>
                  </a:ext>
                </a:extLst>
              </a:tr>
              <a:tr h="275199">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Hill</a:t>
                      </a:r>
                    </a:p>
                  </a:txBody>
                  <a:tcPr marL="73025" marR="73025" marT="0" marB="0"/>
                </a:tc>
                <a:tc>
                  <a:txBody>
                    <a:bodyPr/>
                    <a:lstStyle/>
                    <a:p>
                      <a:pPr marL="0" marR="0" algn="ctr">
                        <a:lnSpc>
                          <a:spcPct val="110000"/>
                        </a:lnSpc>
                        <a:spcBef>
                          <a:spcPts val="0"/>
                        </a:spcBef>
                        <a:spcAft>
                          <a:spcPts val="0"/>
                        </a:spcAft>
                      </a:pPr>
                      <a:r>
                        <a:rPr lang="en-US" sz="1100" kern="1200">
                          <a:solidFill>
                            <a:schemeClr val="dk1"/>
                          </a:solidFill>
                          <a:effectLst/>
                          <a:latin typeface="+mn-lt"/>
                          <a:ea typeface="SimSun" panose="02010600030101010101" pitchFamily="2" charset="-122"/>
                          <a:cs typeface="Segoe UI" panose="020B0502040204020203" pitchFamily="34" charset="0"/>
                        </a:rPr>
                        <a:t>Extensive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989704320"/>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Judith Basin</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2864036200"/>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Liberty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2896694713"/>
                  </a:ext>
                </a:extLst>
              </a:tr>
              <a:tr h="250081">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Petroleum</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2900711959"/>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Phillips</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661110451"/>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Pondera</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114254344"/>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Teton</a:t>
                      </a:r>
                    </a:p>
                  </a:txBody>
                  <a:tcPr marL="73025" marR="73025" marT="0" marB="0">
                    <a:lnB w="12700" cap="flat" cmpd="sng" algn="ctr">
                      <a:solidFill>
                        <a:schemeClr val="bg1"/>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Extensive</a:t>
                      </a:r>
                    </a:p>
                  </a:txBody>
                  <a:tcPr marL="73025" marR="73025" marT="0" marB="0">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lnB w="12700" cap="flat" cmpd="sng" algn="ctr">
                      <a:solidFill>
                        <a:schemeClr val="bg1"/>
                      </a:solidFill>
                      <a:prstDash val="solid"/>
                      <a:round/>
                      <a:headEnd type="none" w="med" len="med"/>
                      <a:tailEnd type="none" w="med" len="med"/>
                    </a:lnB>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1288133"/>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Toole</a:t>
                      </a:r>
                    </a:p>
                  </a:txBody>
                  <a:tcPr marL="73025" marR="73025"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a:ln>
                            <a:noFill/>
                          </a:ln>
                          <a:solidFill>
                            <a:srgbClr val="233845"/>
                          </a:solidFill>
                          <a:effectLst/>
                          <a:uLnTx/>
                          <a:uFillTx/>
                          <a:latin typeface="Segoe UI"/>
                          <a:ea typeface="SimSun" panose="02010600030101010101" pitchFamily="2" charset="-122"/>
                          <a:cs typeface="Times New Roman" panose="02020603050405020304" pitchFamily="18" charset="0"/>
                        </a:rPr>
                        <a:t>Extensive</a:t>
                      </a: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mn-lt"/>
                          <a:ea typeface="SimSun" panose="02010600030101010101" pitchFamily="2" charset="-122"/>
                          <a:cs typeface="Times New Roman" panose="02020603050405020304" pitchFamily="18" charset="0"/>
                        </a:rPr>
                        <a:t>Critical</a:t>
                      </a:r>
                    </a:p>
                    <a:p>
                      <a:pPr marL="0" marR="0" lvl="0" indent="0" algn="ctr" defTabSz="914377"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a:ln>
                          <a:noFill/>
                        </a:ln>
                        <a:solidFill>
                          <a:srgbClr val="233845"/>
                        </a:solidFill>
                        <a:effectLst/>
                        <a:uLnTx/>
                        <a:uFillTx/>
                        <a:latin typeface="Segoe UI"/>
                        <a:ea typeface="SimSun" panose="02010600030101010101" pitchFamily="2" charset="-122"/>
                        <a:cs typeface="Times New Roman" panose="02020603050405020304" pitchFamily="18" charset="0"/>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0158399"/>
                  </a:ext>
                </a:extLst>
              </a:tr>
            </a:tbl>
          </a:graphicData>
        </a:graphic>
      </p:graphicFrame>
      <p:sp>
        <p:nvSpPr>
          <p:cNvPr id="12" name="TextBox 11">
            <a:extLst>
              <a:ext uri="{FF2B5EF4-FFF2-40B4-BE49-F238E27FC236}">
                <a16:creationId xmlns:a16="http://schemas.microsoft.com/office/drawing/2014/main" id="{AD20300B-1B4A-2ED9-0551-0EC7A04827FC}"/>
              </a:ext>
            </a:extLst>
          </p:cNvPr>
          <p:cNvSpPr txBox="1"/>
          <p:nvPr/>
        </p:nvSpPr>
        <p:spPr>
          <a:xfrm>
            <a:off x="6387452" y="1778185"/>
            <a:ext cx="5174006" cy="4031873"/>
          </a:xfrm>
          <a:prstGeom prst="rect">
            <a:avLst/>
          </a:prstGeom>
          <a:noFill/>
        </p:spPr>
        <p:txBody>
          <a:bodyPr wrap="square">
            <a:spAutoFit/>
          </a:bodyPr>
          <a:lstStyle/>
          <a:p>
            <a:pPr marL="548640" lvl="1" indent="-285750">
              <a:buFont typeface="Arial" panose="020B0604020202020204" pitchFamily="34" charset="0"/>
              <a:buChar char="•"/>
            </a:pPr>
            <a:r>
              <a:rPr lang="en-US" sz="1600">
                <a:latin typeface="Segoe UI"/>
                <a:cs typeface="Segoe UI"/>
              </a:rPr>
              <a:t>A pandemic occurs on average roughly every 20 years</a:t>
            </a:r>
          </a:p>
          <a:p>
            <a:pPr marL="548640" lvl="1" indent="-285750">
              <a:buFont typeface="Arial" panose="020B0604020202020204" pitchFamily="34" charset="0"/>
              <a:buChar char="•"/>
            </a:pPr>
            <a:r>
              <a:rPr lang="en-US" sz="1600">
                <a:latin typeface="Segoe UI"/>
                <a:cs typeface="Segoe UI"/>
              </a:rPr>
              <a:t>There is a 5% chance that a pandemic that affects the entire US will occur in any given year</a:t>
            </a:r>
          </a:p>
          <a:p>
            <a:pPr marL="548640" lvl="1" indent="-285750">
              <a:buFont typeface="Arial" panose="020B0604020202020204" pitchFamily="34" charset="0"/>
              <a:buChar char="•"/>
            </a:pPr>
            <a:r>
              <a:rPr lang="en-US" sz="1600">
                <a:latin typeface="Segoe UI"/>
                <a:cs typeface="Segoe UI"/>
              </a:rPr>
              <a:t>New study finds climate change could spark the next pandemic</a:t>
            </a:r>
          </a:p>
          <a:p>
            <a:pPr marL="548640" lvl="1" indent="-285750">
              <a:buFont typeface="Arial" panose="020B0604020202020204" pitchFamily="34" charset="0"/>
              <a:buChar char="•"/>
            </a:pPr>
            <a:r>
              <a:rPr lang="en-US" sz="1600">
                <a:latin typeface="Segoe UI"/>
                <a:cs typeface="Segoe UI"/>
              </a:rPr>
              <a:t>Effects on people will vary, while the elderly, people with underlying medical conditions, and young children are usually at higher risk</a:t>
            </a:r>
          </a:p>
          <a:p>
            <a:pPr marL="548640" lvl="1" indent="-285750">
              <a:buFont typeface="Arial" panose="020B0604020202020204" pitchFamily="34" charset="0"/>
              <a:buChar char="•"/>
            </a:pPr>
            <a:r>
              <a:rPr lang="en-US" sz="1600">
                <a:latin typeface="Segoe UI"/>
                <a:cs typeface="Segoe UI"/>
              </a:rPr>
              <a:t>Ongoing mitigation activities should focus on disease prevention, especially during flu season</a:t>
            </a:r>
          </a:p>
          <a:p>
            <a:pPr marL="548640" lvl="1" indent="-285750">
              <a:buFont typeface="Arial" panose="020B0604020202020204" pitchFamily="34" charset="0"/>
              <a:buChar char="•"/>
            </a:pPr>
            <a:r>
              <a:rPr lang="en-US" sz="1600">
                <a:latin typeface="Segoe UI"/>
                <a:cs typeface="Segoe UI"/>
              </a:rPr>
              <a:t>Pre-season community outreach campaigns to educate the public about risks and available support; establish convenient vaccination centers; reach out to vulnerable populations and caregivers; and issuing advisories and warnings.</a:t>
            </a:r>
          </a:p>
        </p:txBody>
      </p:sp>
    </p:spTree>
    <p:extLst>
      <p:ext uri="{BB962C8B-B14F-4D97-AF65-F5344CB8AC3E}">
        <p14:creationId xmlns:p14="http://schemas.microsoft.com/office/powerpoint/2010/main" val="2337800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BF4D06-DCA5-BB68-6E89-ECDB0CBD2A85}"/>
              </a:ext>
            </a:extLst>
          </p:cNvPr>
          <p:cNvSpPr>
            <a:spLocks noGrp="1"/>
          </p:cNvSpPr>
          <p:nvPr>
            <p:ph type="sldNum" sz="quarter" idx="11"/>
          </p:nvPr>
        </p:nvSpPr>
        <p:spPr/>
        <p:txBody>
          <a:bodyPr/>
          <a:lstStyle/>
          <a:p>
            <a:fld id="{EEB2E137-973A-46DC-BB4E-688C661ACB66}" type="slidenum">
              <a:rPr lang="en-US" smtClean="0"/>
              <a:pPr/>
              <a:t>66</a:t>
            </a:fld>
            <a:endParaRPr lang="en-US"/>
          </a:p>
        </p:txBody>
      </p:sp>
      <p:pic>
        <p:nvPicPr>
          <p:cNvPr id="5" name="Picture 4">
            <a:extLst>
              <a:ext uri="{FF2B5EF4-FFF2-40B4-BE49-F238E27FC236}">
                <a16:creationId xmlns:a16="http://schemas.microsoft.com/office/drawing/2014/main" id="{CFAD5065-D2BF-5B76-9CDC-268DF5738E2B}"/>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A241AC1B-B520-0FA5-CF16-FBBA0131E83B}"/>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496194" y="2586037"/>
            <a:ext cx="1654175" cy="1685925"/>
          </a:xfrm>
          <a:prstGeom prst="rect">
            <a:avLst/>
          </a:prstGeom>
        </p:spPr>
      </p:pic>
      <p:sp>
        <p:nvSpPr>
          <p:cNvPr id="8" name="Rectangle 7">
            <a:extLst>
              <a:ext uri="{FF2B5EF4-FFF2-40B4-BE49-F238E27FC236}">
                <a16:creationId xmlns:a16="http://schemas.microsoft.com/office/drawing/2014/main" id="{2F1C6AF7-35FC-A075-7C20-AE745DBF5245}"/>
              </a:ext>
            </a:extLst>
          </p:cNvPr>
          <p:cNvSpPr/>
          <p:nvPr>
            <p:custDataLst>
              <p:tags r:id="rId4"/>
            </p:custDataLst>
          </p:nvPr>
        </p:nvSpPr>
        <p:spPr>
          <a:xfrm>
            <a:off x="2324385" y="2720763"/>
            <a:ext cx="3933540" cy="1416472"/>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5B5B5B"/>
                </a:solidFill>
              </a:rPr>
              <a:t>What do you think the significance of communicable disease is for your jurisdiction?</a:t>
            </a:r>
          </a:p>
        </p:txBody>
      </p:sp>
      <p:sp>
        <p:nvSpPr>
          <p:cNvPr id="9" name="Rectangle 8">
            <a:extLst>
              <a:ext uri="{FF2B5EF4-FFF2-40B4-BE49-F238E27FC236}">
                <a16:creationId xmlns:a16="http://schemas.microsoft.com/office/drawing/2014/main" id="{01F3CDDD-0A15-316B-C45B-468652045CE5}"/>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1EDB7715-5E29-523E-6781-594C5C72DB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6146" name="Picture 2">
            <a:extLst>
              <a:ext uri="{FF2B5EF4-FFF2-40B4-BE49-F238E27FC236}">
                <a16:creationId xmlns:a16="http://schemas.microsoft.com/office/drawing/2014/main" id="{79452531-ED15-9902-1672-4344DEF5C1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747245"/>
            <a:ext cx="5855310" cy="50898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4849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68111"/>
            <a:ext cx="10945216" cy="610255"/>
          </a:xfrm>
        </p:spPr>
        <p:txBody>
          <a:bodyPr/>
          <a:lstStyle/>
          <a:p>
            <a:r>
              <a:rPr lang="en-US" b="1">
                <a:cs typeface="Segoe UI"/>
              </a:rPr>
              <a:t>Transportation Accidents</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67</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404204" y="1071427"/>
            <a:ext cx="4594419" cy="6140078"/>
          </a:xfrm>
          <a:prstGeom prst="rect">
            <a:avLst/>
          </a:prstGeom>
        </p:spPr>
        <p:txBody>
          <a:bodyPr vert="horz" lIns="0" tIns="0" rIns="0" bIns="0" rtlCol="0">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a:t>Location</a:t>
            </a:r>
            <a:r>
              <a:rPr lang="en-US" sz="1500"/>
              <a:t>: All counties in the Central Region can experience transportation accidents, often along U.S. Highway 2, U.S. Route 191, U.S. Route 87, and Interstate 15.</a:t>
            </a:r>
          </a:p>
          <a:p>
            <a:r>
              <a:rPr lang="en-US" sz="1500" b="1"/>
              <a:t>Extent</a:t>
            </a:r>
            <a:r>
              <a:rPr lang="en-US" sz="1500"/>
              <a:t>: Can cause significant property losses, injuries, and fatalities to those involved in the accident.</a:t>
            </a:r>
          </a:p>
          <a:p>
            <a:r>
              <a:rPr lang="en-US" sz="1500" b="1"/>
              <a:t>Probability</a:t>
            </a:r>
            <a:r>
              <a:rPr lang="en-US" sz="1500"/>
              <a:t>: Highly likely</a:t>
            </a:r>
          </a:p>
          <a:p>
            <a:pPr marL="285750" indent="-285750">
              <a:buFont typeface="Arial" panose="020B0604020202020204" pitchFamily="34" charset="0"/>
              <a:buChar char="•"/>
            </a:pPr>
            <a:r>
              <a:rPr lang="en-US" sz="1500"/>
              <a:t>9 aircraft accidents per year in the state</a:t>
            </a:r>
          </a:p>
          <a:p>
            <a:pPr marL="285750" indent="-285750">
              <a:buFont typeface="Arial" panose="020B0604020202020204" pitchFamily="34" charset="0"/>
              <a:buChar char="•"/>
            </a:pPr>
            <a:r>
              <a:rPr lang="en-US" sz="1500"/>
              <a:t>4,240 annual average roadway crashes from 2016-2020 in the Central Region</a:t>
            </a:r>
          </a:p>
          <a:p>
            <a:pPr marL="285750" indent="-285750">
              <a:buFont typeface="Arial" panose="020B0604020202020204" pitchFamily="34" charset="0"/>
              <a:buChar char="•"/>
            </a:pPr>
            <a:r>
              <a:rPr lang="en-US" sz="1500"/>
              <a:t>7,163 annual average roadway crashes due to wildlife in the state (most often caused by white-tailed deer in the month of Nov.)</a:t>
            </a:r>
          </a:p>
          <a:p>
            <a:pPr marL="285750" indent="-285750">
              <a:buFont typeface="Arial" panose="020B0604020202020204" pitchFamily="34" charset="0"/>
              <a:buChar char="•"/>
            </a:pPr>
            <a:r>
              <a:rPr lang="en-US" sz="1500"/>
              <a:t>82 boating accidents from 2017-2021 in the state</a:t>
            </a:r>
          </a:p>
          <a:p>
            <a:pPr marL="285750" indent="-285750">
              <a:buFont typeface="Arial" panose="020B0604020202020204" pitchFamily="34" charset="0"/>
              <a:buChar char="•"/>
            </a:pPr>
            <a:r>
              <a:rPr lang="en-US" sz="1500"/>
              <a:t>37 reported train accidents in the Central Region from 2017-2021</a:t>
            </a:r>
          </a:p>
          <a:p>
            <a:r>
              <a:rPr lang="en-US" sz="1500" b="1"/>
              <a:t>Impacts</a:t>
            </a:r>
            <a:r>
              <a:rPr lang="en-US" sz="1500"/>
              <a:t>: </a:t>
            </a:r>
          </a:p>
          <a:p>
            <a:pPr marL="641341" lvl="1" indent="-285750">
              <a:buFont typeface="Courier New" panose="02070309020205020404" pitchFamily="49" charset="0"/>
              <a:buChar char="o"/>
            </a:pPr>
            <a:r>
              <a:rPr lang="en-US" sz="1500">
                <a:latin typeface="+mj-lt"/>
              </a:rPr>
              <a:t>Isolation/delayed emergency response due to road closure</a:t>
            </a:r>
          </a:p>
          <a:p>
            <a:pPr marL="641341" lvl="1" indent="-285750">
              <a:buFont typeface="Courier New" panose="02070309020205020404" pitchFamily="49" charset="0"/>
              <a:buChar char="o"/>
            </a:pPr>
            <a:r>
              <a:rPr lang="en-US" sz="1500">
                <a:latin typeface="+mj-lt"/>
              </a:rPr>
              <a:t>Property damage </a:t>
            </a:r>
          </a:p>
          <a:p>
            <a:pPr marL="641341" lvl="1" indent="-285750">
              <a:buFont typeface="Courier New" panose="02070309020205020404" pitchFamily="49" charset="0"/>
              <a:buChar char="o"/>
            </a:pPr>
            <a:r>
              <a:rPr lang="en-US" sz="1500">
                <a:latin typeface="+mj-lt"/>
              </a:rPr>
              <a:t>Threaten to life and safety</a:t>
            </a:r>
            <a:r>
              <a:rPr lang="en-US" sz="1600">
                <a:latin typeface="+mj-lt"/>
              </a:rPr>
              <a:t>	</a:t>
            </a:r>
          </a:p>
        </p:txBody>
      </p:sp>
      <p:sp>
        <p:nvSpPr>
          <p:cNvPr id="11" name="TextBox 10">
            <a:extLst>
              <a:ext uri="{FF2B5EF4-FFF2-40B4-BE49-F238E27FC236}">
                <a16:creationId xmlns:a16="http://schemas.microsoft.com/office/drawing/2014/main" id="{6E792056-6197-4126-1A30-D874C8085306}"/>
              </a:ext>
            </a:extLst>
          </p:cNvPr>
          <p:cNvSpPr txBox="1"/>
          <p:nvPr/>
        </p:nvSpPr>
        <p:spPr>
          <a:xfrm>
            <a:off x="1079363" y="6335890"/>
            <a:ext cx="1889592" cy="226591"/>
          </a:xfrm>
          <a:prstGeom prst="rect">
            <a:avLst/>
          </a:prstGeom>
          <a:noFill/>
        </p:spPr>
        <p:txBody>
          <a:bodyPr wrap="square" lIns="36000" tIns="36000" rIns="36000" bIns="36000" rtlCol="0">
            <a:spAutoFit/>
          </a:bodyPr>
          <a:lstStyle/>
          <a:p>
            <a:pPr algn="l"/>
            <a:r>
              <a:rPr lang="en-US" sz="1000" i="1"/>
              <a:t>Source: MT DOT </a:t>
            </a:r>
          </a:p>
        </p:txBody>
      </p:sp>
      <p:grpSp>
        <p:nvGrpSpPr>
          <p:cNvPr id="14" name="Group 13">
            <a:extLst>
              <a:ext uri="{FF2B5EF4-FFF2-40B4-BE49-F238E27FC236}">
                <a16:creationId xmlns:a16="http://schemas.microsoft.com/office/drawing/2014/main" id="{9C37545C-7BA1-CD30-4B29-CFBD1BC35D3C}"/>
              </a:ext>
            </a:extLst>
          </p:cNvPr>
          <p:cNvGrpSpPr/>
          <p:nvPr/>
        </p:nvGrpSpPr>
        <p:grpSpPr>
          <a:xfrm>
            <a:off x="443060" y="1178351"/>
            <a:ext cx="6627152" cy="4949243"/>
            <a:chOff x="133350" y="1511553"/>
            <a:chExt cx="6175913" cy="4372413"/>
          </a:xfrm>
        </p:grpSpPr>
        <p:pic>
          <p:nvPicPr>
            <p:cNvPr id="15" name="Picture 14">
              <a:extLst>
                <a:ext uri="{FF2B5EF4-FFF2-40B4-BE49-F238E27FC236}">
                  <a16:creationId xmlns:a16="http://schemas.microsoft.com/office/drawing/2014/main" id="{7494BF0D-387B-BCCC-B9D8-742C02677D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087217"/>
              <a:ext cx="6175913" cy="3796749"/>
            </a:xfrm>
            <a:prstGeom prst="rect">
              <a:avLst/>
            </a:prstGeom>
            <a:noFill/>
            <a:ln>
              <a:noFill/>
            </a:ln>
          </p:spPr>
        </p:pic>
        <p:sp>
          <p:nvSpPr>
            <p:cNvPr id="16" name="TextBox 15">
              <a:extLst>
                <a:ext uri="{FF2B5EF4-FFF2-40B4-BE49-F238E27FC236}">
                  <a16:creationId xmlns:a16="http://schemas.microsoft.com/office/drawing/2014/main" id="{21F81A28-D0EF-31CA-5A83-1D6056254A5C}"/>
                </a:ext>
              </a:extLst>
            </p:cNvPr>
            <p:cNvSpPr txBox="1"/>
            <p:nvPr/>
          </p:nvSpPr>
          <p:spPr>
            <a:xfrm>
              <a:off x="675861" y="1511553"/>
              <a:ext cx="4373217" cy="349702"/>
            </a:xfrm>
            <a:prstGeom prst="rect">
              <a:avLst/>
            </a:prstGeom>
            <a:noFill/>
          </p:spPr>
          <p:txBody>
            <a:bodyPr wrap="square" lIns="36000" tIns="36000" rIns="36000" bIns="36000" rtlCol="0">
              <a:spAutoFit/>
            </a:bodyPr>
            <a:lstStyle/>
            <a:p>
              <a:pPr algn="l"/>
              <a:r>
                <a:rPr lang="en-US"/>
                <a:t>Crash Severity in Montana 2011-2020</a:t>
              </a:r>
            </a:p>
          </p:txBody>
        </p:sp>
      </p:grpSp>
    </p:spTree>
    <p:extLst>
      <p:ext uri="{BB962C8B-B14F-4D97-AF65-F5344CB8AC3E}">
        <p14:creationId xmlns:p14="http://schemas.microsoft.com/office/powerpoint/2010/main" val="30971124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a:xfrm>
            <a:off x="583408" y="306548"/>
            <a:ext cx="10945216" cy="610255"/>
          </a:xfrm>
        </p:spPr>
        <p:txBody>
          <a:bodyPr anchor="ctr"/>
          <a:lstStyle/>
          <a:p>
            <a:r>
              <a:rPr lang="en-US" b="1">
                <a:cs typeface="Segoe UI"/>
              </a:rPr>
              <a:t>Transportation Accidents</a:t>
            </a:r>
            <a:endParaRPr lang="en-US"/>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68</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pic>
        <p:nvPicPr>
          <p:cNvPr id="14" name="Picture 13" descr="A picture containing diagram&#10;&#10;Description automatically generated">
            <a:extLst>
              <a:ext uri="{FF2B5EF4-FFF2-40B4-BE49-F238E27FC236}">
                <a16:creationId xmlns:a16="http://schemas.microsoft.com/office/drawing/2014/main" id="{86741671-87EF-CE07-9B7F-546AB310F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grpSp>
        <p:nvGrpSpPr>
          <p:cNvPr id="17" name="Group 16">
            <a:extLst>
              <a:ext uri="{FF2B5EF4-FFF2-40B4-BE49-F238E27FC236}">
                <a16:creationId xmlns:a16="http://schemas.microsoft.com/office/drawing/2014/main" id="{8FBFB5FE-5C4B-201F-4F26-3902F96F062B}"/>
              </a:ext>
            </a:extLst>
          </p:cNvPr>
          <p:cNvGrpSpPr/>
          <p:nvPr/>
        </p:nvGrpSpPr>
        <p:grpSpPr>
          <a:xfrm>
            <a:off x="183913" y="1471205"/>
            <a:ext cx="5656250" cy="3811483"/>
            <a:chOff x="6648026" y="85814"/>
            <a:chExt cx="5001058" cy="3160845"/>
          </a:xfrm>
        </p:grpSpPr>
        <p:pic>
          <p:nvPicPr>
            <p:cNvPr id="5" name="Picture 4">
              <a:extLst>
                <a:ext uri="{FF2B5EF4-FFF2-40B4-BE49-F238E27FC236}">
                  <a16:creationId xmlns:a16="http://schemas.microsoft.com/office/drawing/2014/main" id="{6D9D03F8-D978-E683-7153-E9E5E14C0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026" y="435516"/>
              <a:ext cx="5001058" cy="2811143"/>
            </a:xfrm>
            <a:prstGeom prst="rect">
              <a:avLst/>
            </a:prstGeom>
          </p:spPr>
        </p:pic>
        <p:sp>
          <p:nvSpPr>
            <p:cNvPr id="15" name="TextBox 14">
              <a:extLst>
                <a:ext uri="{FF2B5EF4-FFF2-40B4-BE49-F238E27FC236}">
                  <a16:creationId xmlns:a16="http://schemas.microsoft.com/office/drawing/2014/main" id="{E028BC2F-7728-CC3F-ED7A-05FA6CC1FD41}"/>
                </a:ext>
              </a:extLst>
            </p:cNvPr>
            <p:cNvSpPr txBox="1"/>
            <p:nvPr/>
          </p:nvSpPr>
          <p:spPr>
            <a:xfrm>
              <a:off x="6967381" y="85814"/>
              <a:ext cx="4113541" cy="349702"/>
            </a:xfrm>
            <a:prstGeom prst="rect">
              <a:avLst/>
            </a:prstGeom>
            <a:noFill/>
          </p:spPr>
          <p:txBody>
            <a:bodyPr wrap="square" lIns="36000" tIns="36000" rIns="36000" bIns="36000" rtlCol="0">
              <a:spAutoFit/>
            </a:bodyPr>
            <a:lstStyle/>
            <a:p>
              <a:pPr algn="l"/>
              <a:r>
                <a:rPr lang="en-US"/>
                <a:t>Montana Aircraft Crashes 1964-2018</a:t>
              </a:r>
            </a:p>
          </p:txBody>
        </p:sp>
      </p:grpSp>
      <p:pic>
        <p:nvPicPr>
          <p:cNvPr id="8" name="Picture 7">
            <a:extLst>
              <a:ext uri="{FF2B5EF4-FFF2-40B4-BE49-F238E27FC236}">
                <a16:creationId xmlns:a16="http://schemas.microsoft.com/office/drawing/2014/main" id="{10D02D70-6E7D-561C-1A1C-B724CEF9B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709" y="1716603"/>
            <a:ext cx="6178734" cy="3831940"/>
          </a:xfrm>
          <a:prstGeom prst="rect">
            <a:avLst/>
          </a:prstGeom>
        </p:spPr>
      </p:pic>
      <p:sp>
        <p:nvSpPr>
          <p:cNvPr id="18" name="TextBox 17">
            <a:extLst>
              <a:ext uri="{FF2B5EF4-FFF2-40B4-BE49-F238E27FC236}">
                <a16:creationId xmlns:a16="http://schemas.microsoft.com/office/drawing/2014/main" id="{1AD2D6DB-A957-D6C5-2A61-6FEB90DDD8D0}"/>
              </a:ext>
            </a:extLst>
          </p:cNvPr>
          <p:cNvSpPr txBox="1"/>
          <p:nvPr/>
        </p:nvSpPr>
        <p:spPr>
          <a:xfrm>
            <a:off x="6524073" y="1320757"/>
            <a:ext cx="4652459" cy="349702"/>
          </a:xfrm>
          <a:prstGeom prst="rect">
            <a:avLst/>
          </a:prstGeom>
          <a:noFill/>
        </p:spPr>
        <p:txBody>
          <a:bodyPr wrap="square" lIns="36000" tIns="36000" rIns="36000" bIns="36000" rtlCol="0">
            <a:spAutoFit/>
          </a:bodyPr>
          <a:lstStyle/>
          <a:p>
            <a:pPr algn="l"/>
            <a:r>
              <a:rPr lang="en-US"/>
              <a:t>Central Region Railway Accidents 2017-2021</a:t>
            </a:r>
          </a:p>
        </p:txBody>
      </p:sp>
      <p:sp>
        <p:nvSpPr>
          <p:cNvPr id="19" name="TextBox 18">
            <a:extLst>
              <a:ext uri="{FF2B5EF4-FFF2-40B4-BE49-F238E27FC236}">
                <a16:creationId xmlns:a16="http://schemas.microsoft.com/office/drawing/2014/main" id="{985ECD9D-7388-66FE-5707-72B1C0067B5B}"/>
              </a:ext>
            </a:extLst>
          </p:cNvPr>
          <p:cNvSpPr txBox="1"/>
          <p:nvPr/>
        </p:nvSpPr>
        <p:spPr>
          <a:xfrm>
            <a:off x="545106" y="5302320"/>
            <a:ext cx="3059227" cy="380480"/>
          </a:xfrm>
          <a:prstGeom prst="rect">
            <a:avLst/>
          </a:prstGeom>
          <a:noFill/>
        </p:spPr>
        <p:txBody>
          <a:bodyPr wrap="square" lIns="36000" tIns="36000" rIns="36000" bIns="36000" rtlCol="0">
            <a:spAutoFit/>
          </a:bodyPr>
          <a:lstStyle/>
          <a:p>
            <a:pPr algn="l"/>
            <a:r>
              <a:rPr lang="en-US" sz="1000" i="1"/>
              <a:t>Source: National Transportation Safety Board (map compiled by: Lee C. Baker / Crosswind Software, LLC)  </a:t>
            </a:r>
          </a:p>
        </p:txBody>
      </p:sp>
      <p:sp>
        <p:nvSpPr>
          <p:cNvPr id="20" name="TextBox 19">
            <a:extLst>
              <a:ext uri="{FF2B5EF4-FFF2-40B4-BE49-F238E27FC236}">
                <a16:creationId xmlns:a16="http://schemas.microsoft.com/office/drawing/2014/main" id="{B196291F-3F2F-38CD-D832-9007B11015F3}"/>
              </a:ext>
            </a:extLst>
          </p:cNvPr>
          <p:cNvSpPr txBox="1"/>
          <p:nvPr/>
        </p:nvSpPr>
        <p:spPr>
          <a:xfrm>
            <a:off x="6056015" y="5610499"/>
            <a:ext cx="2635223" cy="226591"/>
          </a:xfrm>
          <a:prstGeom prst="rect">
            <a:avLst/>
          </a:prstGeom>
          <a:noFill/>
        </p:spPr>
        <p:txBody>
          <a:bodyPr wrap="square" lIns="36000" tIns="36000" rIns="36000" bIns="36000" rtlCol="0">
            <a:spAutoFit/>
          </a:bodyPr>
          <a:lstStyle/>
          <a:p>
            <a:pPr algn="l"/>
            <a:r>
              <a:rPr lang="en-US" sz="1000" i="1"/>
              <a:t>Source: Federal Railway Administration </a:t>
            </a:r>
          </a:p>
        </p:txBody>
      </p:sp>
    </p:spTree>
    <p:extLst>
      <p:ext uri="{BB962C8B-B14F-4D97-AF65-F5344CB8AC3E}">
        <p14:creationId xmlns:p14="http://schemas.microsoft.com/office/powerpoint/2010/main" val="35304787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a:xfrm>
            <a:off x="583408" y="306548"/>
            <a:ext cx="10945216" cy="610255"/>
          </a:xfrm>
        </p:spPr>
        <p:txBody>
          <a:bodyPr anchor="ctr"/>
          <a:lstStyle/>
          <a:p>
            <a:r>
              <a:rPr lang="en-US" b="1">
                <a:cs typeface="Segoe UI"/>
              </a:rPr>
              <a:t>Transportation Accidents</a:t>
            </a:r>
            <a:endParaRPr lang="en-US"/>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69</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sp>
        <p:nvSpPr>
          <p:cNvPr id="13" name="TextBox 12">
            <a:extLst>
              <a:ext uri="{FF2B5EF4-FFF2-40B4-BE49-F238E27FC236}">
                <a16:creationId xmlns:a16="http://schemas.microsoft.com/office/drawing/2014/main" id="{777BAB1D-84F4-D627-569E-FCEFBBA28301}"/>
              </a:ext>
            </a:extLst>
          </p:cNvPr>
          <p:cNvSpPr txBox="1"/>
          <p:nvPr/>
        </p:nvSpPr>
        <p:spPr>
          <a:xfrm>
            <a:off x="7939224" y="611675"/>
            <a:ext cx="2877382" cy="349702"/>
          </a:xfrm>
          <a:prstGeom prst="rect">
            <a:avLst/>
          </a:prstGeom>
          <a:noFill/>
        </p:spPr>
        <p:txBody>
          <a:bodyPr wrap="none" lIns="36000" tIns="36000" rIns="36000" bIns="36000" rtlCol="0">
            <a:spAutoFit/>
          </a:bodyPr>
          <a:lstStyle/>
          <a:p>
            <a:pPr algn="l"/>
            <a:r>
              <a:rPr lang="en-US"/>
              <a:t>Hazard Risk Summary Table</a:t>
            </a:r>
          </a:p>
        </p:txBody>
      </p:sp>
      <p:graphicFrame>
        <p:nvGraphicFramePr>
          <p:cNvPr id="10" name="Table 9">
            <a:extLst>
              <a:ext uri="{FF2B5EF4-FFF2-40B4-BE49-F238E27FC236}">
                <a16:creationId xmlns:a16="http://schemas.microsoft.com/office/drawing/2014/main" id="{77D789D0-0599-1BED-304B-95F2683DDF13}"/>
              </a:ext>
            </a:extLst>
          </p:cNvPr>
          <p:cNvGraphicFramePr>
            <a:graphicFrameLocks noGrp="1"/>
          </p:cNvGraphicFramePr>
          <p:nvPr>
            <p:extLst>
              <p:ext uri="{D42A27DB-BD31-4B8C-83A1-F6EECF244321}">
                <p14:modId xmlns:p14="http://schemas.microsoft.com/office/powerpoint/2010/main" val="3084770021"/>
              </p:ext>
            </p:extLst>
          </p:nvPr>
        </p:nvGraphicFramePr>
        <p:xfrm>
          <a:off x="6470374" y="1107630"/>
          <a:ext cx="5588276" cy="5523562"/>
        </p:xfrm>
        <a:graphic>
          <a:graphicData uri="http://schemas.openxmlformats.org/drawingml/2006/table">
            <a:tbl>
              <a:tblPr firstRow="1" firstCol="1" lastRow="1" lastCol="1" bandRow="1" bandCol="1">
                <a:tableStyleId>{5C22544A-7EE6-4342-B048-85BDC9FD1C3A}</a:tableStyleId>
              </a:tblPr>
              <a:tblGrid>
                <a:gridCol w="1049467">
                  <a:extLst>
                    <a:ext uri="{9D8B030D-6E8A-4147-A177-3AD203B41FA5}">
                      <a16:colId xmlns:a16="http://schemas.microsoft.com/office/drawing/2014/main" val="729122435"/>
                    </a:ext>
                  </a:extLst>
                </a:gridCol>
                <a:gridCol w="949518">
                  <a:extLst>
                    <a:ext uri="{9D8B030D-6E8A-4147-A177-3AD203B41FA5}">
                      <a16:colId xmlns:a16="http://schemas.microsoft.com/office/drawing/2014/main" val="3575015719"/>
                    </a:ext>
                  </a:extLst>
                </a:gridCol>
                <a:gridCol w="1049467">
                  <a:extLst>
                    <a:ext uri="{9D8B030D-6E8A-4147-A177-3AD203B41FA5}">
                      <a16:colId xmlns:a16="http://schemas.microsoft.com/office/drawing/2014/main" val="2460706489"/>
                    </a:ext>
                  </a:extLst>
                </a:gridCol>
                <a:gridCol w="1349316">
                  <a:extLst>
                    <a:ext uri="{9D8B030D-6E8A-4147-A177-3AD203B41FA5}">
                      <a16:colId xmlns:a16="http://schemas.microsoft.com/office/drawing/2014/main" val="3390427974"/>
                    </a:ext>
                  </a:extLst>
                </a:gridCol>
                <a:gridCol w="1190508">
                  <a:extLst>
                    <a:ext uri="{9D8B030D-6E8A-4147-A177-3AD203B41FA5}">
                      <a16:colId xmlns:a16="http://schemas.microsoft.com/office/drawing/2014/main" val="772587724"/>
                    </a:ext>
                  </a:extLst>
                </a:gridCol>
              </a:tblGrid>
              <a:tr h="618803">
                <a:tc>
                  <a:txBody>
                    <a:bodyPr/>
                    <a:lstStyle/>
                    <a:p>
                      <a:pPr marL="0" marR="0" algn="l">
                        <a:lnSpc>
                          <a:spcPct val="110000"/>
                        </a:lnSpc>
                        <a:spcBef>
                          <a:spcPts val="0"/>
                        </a:spcBef>
                        <a:spcAft>
                          <a:spcPts val="0"/>
                        </a:spcAft>
                      </a:pPr>
                      <a:r>
                        <a:rPr lang="en-US" sz="1100">
                          <a:effectLst/>
                          <a:latin typeface="+mj-lt"/>
                        </a:rPr>
                        <a:t>Jurisdiction</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Geographic Extent</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Probability of Future Occurrence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Potential Magnitude/ Severity</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Overall Significance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2985802759"/>
                  </a:ext>
                </a:extLst>
              </a:tr>
              <a:tr h="294872">
                <a:tc>
                  <a:txBody>
                    <a:bodyPr/>
                    <a:lstStyle/>
                    <a:p>
                      <a:pPr marL="0" marR="0" algn="l">
                        <a:lnSpc>
                          <a:spcPct val="110000"/>
                        </a:lnSpc>
                        <a:spcBef>
                          <a:spcPts val="0"/>
                        </a:spcBef>
                        <a:spcAft>
                          <a:spcPts val="0"/>
                        </a:spcAft>
                      </a:pPr>
                      <a:r>
                        <a:rPr lang="en-US" sz="1100">
                          <a:effectLst/>
                          <a:latin typeface="+mj-lt"/>
                        </a:rPr>
                        <a:t>Blackfeet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Significant</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Negligible</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661249495"/>
                  </a:ext>
                </a:extLst>
              </a:tr>
              <a:tr h="308009">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Blaine</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979981089"/>
                  </a:ext>
                </a:extLst>
              </a:tr>
              <a:tr h="300316">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Cascade</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939743924"/>
                  </a:ext>
                </a:extLst>
              </a:tr>
              <a:tr h="245498">
                <a:tc>
                  <a:txBody>
                    <a:bodyPr/>
                    <a:lstStyle/>
                    <a:p>
                      <a:pPr marL="0" marR="0" algn="l">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78927166"/>
                  </a:ext>
                </a:extLst>
              </a:tr>
              <a:tr h="243528">
                <a:tc>
                  <a:txBody>
                    <a:bodyPr/>
                    <a:lstStyle/>
                    <a:p>
                      <a:pPr marL="0" marR="0" algn="l">
                        <a:lnSpc>
                          <a:spcPct val="110000"/>
                        </a:lnSpc>
                        <a:spcBef>
                          <a:spcPts val="0"/>
                        </a:spcBef>
                        <a:spcAft>
                          <a:spcPts val="0"/>
                        </a:spcAft>
                      </a:pPr>
                      <a:r>
                        <a:rPr lang="en-US" sz="1100">
                          <a:effectLst/>
                          <a:latin typeface="+mj-lt"/>
                        </a:rPr>
                        <a:t>Chouteau</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995745157"/>
                  </a:ext>
                </a:extLst>
              </a:tr>
              <a:tr h="275141">
                <a:tc>
                  <a:txBody>
                    <a:bodyPr/>
                    <a:lstStyle/>
                    <a:p>
                      <a:pPr marL="0" marR="0" algn="l">
                        <a:lnSpc>
                          <a:spcPct val="110000"/>
                        </a:lnSpc>
                        <a:spcBef>
                          <a:spcPts val="0"/>
                        </a:spcBef>
                        <a:spcAft>
                          <a:spcPts val="0"/>
                        </a:spcAft>
                      </a:pPr>
                      <a:r>
                        <a:rPr lang="en-US" sz="1100">
                          <a:effectLst/>
                          <a:latin typeface="+mj-lt"/>
                        </a:rPr>
                        <a:t>Fergus</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568444302"/>
                  </a:ext>
                </a:extLst>
              </a:tr>
              <a:tr h="27514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Fort Belknap</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150873276"/>
                  </a:ext>
                </a:extLst>
              </a:tr>
              <a:tr h="243528">
                <a:tc>
                  <a:txBody>
                    <a:bodyPr/>
                    <a:lstStyle/>
                    <a:p>
                      <a:pPr marL="0" marR="0" algn="l">
                        <a:lnSpc>
                          <a:spcPct val="110000"/>
                        </a:lnSpc>
                        <a:spcBef>
                          <a:spcPts val="0"/>
                        </a:spcBef>
                        <a:spcAft>
                          <a:spcPts val="0"/>
                        </a:spcAft>
                      </a:pPr>
                      <a:r>
                        <a:rPr lang="en-US" sz="1100">
                          <a:effectLst/>
                          <a:latin typeface="+mj-lt"/>
                        </a:rPr>
                        <a:t>Glacier</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710406062"/>
                  </a:ext>
                </a:extLst>
              </a:tr>
              <a:tr h="275199">
                <a:tc>
                  <a:txBody>
                    <a:bodyPr/>
                    <a:lstStyle/>
                    <a:p>
                      <a:pPr marL="0" marR="0" algn="l">
                        <a:lnSpc>
                          <a:spcPct val="110000"/>
                        </a:lnSpc>
                        <a:spcBef>
                          <a:spcPts val="0"/>
                        </a:spcBef>
                        <a:spcAft>
                          <a:spcPts val="0"/>
                        </a:spcAft>
                      </a:pPr>
                      <a:r>
                        <a:rPr lang="en-US" sz="1100">
                          <a:effectLst/>
                          <a:latin typeface="+mj-lt"/>
                        </a:rPr>
                        <a:t>Hill</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776743323"/>
                  </a:ext>
                </a:extLst>
              </a:tr>
              <a:tr h="24352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Judith Basin</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049731824"/>
                  </a:ext>
                </a:extLst>
              </a:tr>
              <a:tr h="243528">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Liberty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178468898"/>
                  </a:ext>
                </a:extLst>
              </a:tr>
              <a:tr h="250081">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Petroleum</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023538151"/>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Phillips</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577810575"/>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Pondera</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43274446"/>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Teton</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Negligible</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Low</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2364657852"/>
                  </a:ext>
                </a:extLst>
              </a:tr>
              <a:tr h="286664">
                <a:tc>
                  <a:txBody>
                    <a:bodyPr/>
                    <a:lstStyle/>
                    <a:p>
                      <a:pPr marL="0" marR="0" algn="l">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Toole</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Highly Likely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Limited</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903719359"/>
                  </a:ext>
                </a:extLst>
              </a:tr>
              <a:tr h="559734">
                <a:tc>
                  <a:txBody>
                    <a:bodyPr/>
                    <a:lstStyle/>
                    <a:p>
                      <a:pPr marL="0" marR="0" algn="l">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tc>
                  <a:txBody>
                    <a:bodyPr/>
                    <a:lstStyle/>
                    <a:p>
                      <a:pPr marL="0" marR="0" algn="ctr">
                        <a:lnSpc>
                          <a:spcPct val="110000"/>
                        </a:lnSpc>
                        <a:spcBef>
                          <a:spcPts val="0"/>
                        </a:spcBef>
                        <a:spcAft>
                          <a:spcPts val="0"/>
                        </a:spcAft>
                      </a:pPr>
                      <a:endParaRPr lang="en-US" sz="1100">
                        <a:effectLst/>
                        <a:latin typeface="+mj-lt"/>
                        <a:ea typeface="SimSun" panose="02010600030101010101" pitchFamily="2" charset="-122"/>
                        <a:cs typeface="Times New Roman" panose="02020603050405020304" pitchFamily="18" charset="0"/>
                      </a:endParaRPr>
                    </a:p>
                  </a:txBody>
                  <a:tcPr marL="73025" marR="73025" marT="0" marB="0">
                    <a:noFill/>
                  </a:tcPr>
                </a:tc>
                <a:extLst>
                  <a:ext uri="{0D108BD9-81ED-4DB2-BD59-A6C34878D82A}">
                    <a16:rowId xmlns:a16="http://schemas.microsoft.com/office/drawing/2014/main" val="2439724718"/>
                  </a:ext>
                </a:extLst>
              </a:tr>
            </a:tbl>
          </a:graphicData>
        </a:graphic>
      </p:graphicFrame>
      <p:pic>
        <p:nvPicPr>
          <p:cNvPr id="14" name="Picture 13" descr="A picture containing diagram&#10;&#10;Description automatically generated">
            <a:extLst>
              <a:ext uri="{FF2B5EF4-FFF2-40B4-BE49-F238E27FC236}">
                <a16:creationId xmlns:a16="http://schemas.microsoft.com/office/drawing/2014/main" id="{86741671-87EF-CE07-9B7F-546AB310F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2" name="Picture 1">
            <a:extLst>
              <a:ext uri="{FF2B5EF4-FFF2-40B4-BE49-F238E27FC236}">
                <a16:creationId xmlns:a16="http://schemas.microsoft.com/office/drawing/2014/main" id="{74EA40AE-175A-F27A-7446-493DA2CF856A}"/>
              </a:ext>
            </a:extLst>
          </p:cNvPr>
          <p:cNvPicPr>
            <a:picLocks noChangeAspect="1"/>
          </p:cNvPicPr>
          <p:nvPr/>
        </p:nvPicPr>
        <p:blipFill>
          <a:blip r:embed="rId3"/>
          <a:stretch>
            <a:fillRect/>
          </a:stretch>
        </p:blipFill>
        <p:spPr>
          <a:xfrm>
            <a:off x="133350" y="1415603"/>
            <a:ext cx="6155297" cy="4227132"/>
          </a:xfrm>
          <a:prstGeom prst="rect">
            <a:avLst/>
          </a:prstGeom>
        </p:spPr>
      </p:pic>
    </p:spTree>
    <p:extLst>
      <p:ext uri="{BB962C8B-B14F-4D97-AF65-F5344CB8AC3E}">
        <p14:creationId xmlns:p14="http://schemas.microsoft.com/office/powerpoint/2010/main" val="380448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97F3-5C50-4AB3-8483-700C96401E16}"/>
              </a:ext>
            </a:extLst>
          </p:cNvPr>
          <p:cNvSpPr>
            <a:spLocks noGrp="1"/>
          </p:cNvSpPr>
          <p:nvPr>
            <p:ph type="title"/>
          </p:nvPr>
        </p:nvSpPr>
        <p:spPr>
          <a:xfrm>
            <a:off x="540001" y="540001"/>
            <a:ext cx="11136062" cy="443198"/>
          </a:xfrm>
        </p:spPr>
        <p:txBody>
          <a:bodyPr/>
          <a:lstStyle/>
          <a:p>
            <a:r>
              <a:rPr lang="en-US" sz="3200" b="1"/>
              <a:t>Terminology</a:t>
            </a:r>
          </a:p>
        </p:txBody>
      </p:sp>
      <p:sp>
        <p:nvSpPr>
          <p:cNvPr id="4" name="Slide Number Placeholder 3">
            <a:extLst>
              <a:ext uri="{FF2B5EF4-FFF2-40B4-BE49-F238E27FC236}">
                <a16:creationId xmlns:a16="http://schemas.microsoft.com/office/drawing/2014/main" id="{6890FFD7-70D8-4123-A327-DED9251F5BDE}"/>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5" name="Text Placeholder 4">
            <a:extLst>
              <a:ext uri="{FF2B5EF4-FFF2-40B4-BE49-F238E27FC236}">
                <a16:creationId xmlns:a16="http://schemas.microsoft.com/office/drawing/2014/main" id="{D5862E62-04DF-4472-973B-36757F44A76D}"/>
              </a:ext>
            </a:extLst>
          </p:cNvPr>
          <p:cNvSpPr>
            <a:spLocks noGrp="1"/>
          </p:cNvSpPr>
          <p:nvPr>
            <p:ph type="body" sz="quarter" idx="10"/>
          </p:nvPr>
        </p:nvSpPr>
        <p:spPr>
          <a:xfrm>
            <a:off x="539750" y="1259998"/>
            <a:ext cx="7557875" cy="4406133"/>
          </a:xfrm>
        </p:spPr>
        <p:txBody>
          <a:bodyPr/>
          <a:lstStyle/>
          <a:p>
            <a:pPr marL="0" indent="0">
              <a:spcAft>
                <a:spcPts val="600"/>
              </a:spcAft>
              <a:buNone/>
            </a:pPr>
            <a:r>
              <a:rPr lang="en-US" b="1"/>
              <a:t>Hazard:</a:t>
            </a:r>
            <a:r>
              <a:rPr lang="en-US"/>
              <a:t> Act or phenomenon with potential to do harm</a:t>
            </a:r>
          </a:p>
          <a:p>
            <a:pPr marL="0" indent="0">
              <a:spcAft>
                <a:spcPts val="600"/>
              </a:spcAft>
              <a:buNone/>
            </a:pPr>
            <a:r>
              <a:rPr lang="en-US" b="1"/>
              <a:t>Vulnerability:  </a:t>
            </a:r>
            <a:r>
              <a:rPr lang="en-US"/>
              <a:t>Susceptibility to harm, damage, loss</a:t>
            </a:r>
          </a:p>
          <a:p>
            <a:pPr marL="0" indent="0">
              <a:spcAft>
                <a:spcPts val="600"/>
              </a:spcAft>
              <a:buNone/>
            </a:pPr>
            <a:r>
              <a:rPr lang="en-US" b="1"/>
              <a:t>Exposure:  </a:t>
            </a:r>
            <a:r>
              <a:rPr lang="en-US"/>
              <a:t>People, property, systems or functions that could be lost to a hazard</a:t>
            </a:r>
          </a:p>
          <a:p>
            <a:pPr marL="0" indent="0">
              <a:spcAft>
                <a:spcPts val="600"/>
              </a:spcAft>
              <a:buNone/>
            </a:pPr>
            <a:r>
              <a:rPr lang="en-US" b="1"/>
              <a:t>Risk: </a:t>
            </a:r>
            <a:r>
              <a:rPr lang="en-US"/>
              <a:t>Combines hazard, vulnerability, exposure and probability</a:t>
            </a:r>
          </a:p>
          <a:p>
            <a:pPr marL="0" indent="0">
              <a:spcAft>
                <a:spcPts val="600"/>
              </a:spcAft>
              <a:buNone/>
            </a:pPr>
            <a:r>
              <a:rPr lang="en-US" b="1"/>
              <a:t>Mitigation: </a:t>
            </a:r>
            <a:r>
              <a:rPr lang="en-US"/>
              <a:t>Actions taken in advance of a hazard’s impact that reduce its severity</a:t>
            </a:r>
          </a:p>
          <a:p>
            <a:pPr>
              <a:spcAft>
                <a:spcPts val="600"/>
              </a:spcAft>
            </a:pPr>
            <a:endParaRPr lang="en-US"/>
          </a:p>
        </p:txBody>
      </p:sp>
      <p:pic>
        <p:nvPicPr>
          <p:cNvPr id="8" name="Picture 7" descr="A picture containing device&#10;&#10;Description automatically generated">
            <a:extLst>
              <a:ext uri="{FF2B5EF4-FFF2-40B4-BE49-F238E27FC236}">
                <a16:creationId xmlns:a16="http://schemas.microsoft.com/office/drawing/2014/main" id="{504FF910-DC46-4360-89AA-85E31D621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7111" y="97817"/>
            <a:ext cx="4204889" cy="4462102"/>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363713A1-C1B0-6BEC-D488-427EBCCBA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6340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67AFFF-B985-FABB-7ACD-D1089AFB165D}"/>
              </a:ext>
            </a:extLst>
          </p:cNvPr>
          <p:cNvSpPr>
            <a:spLocks noGrp="1"/>
          </p:cNvSpPr>
          <p:nvPr>
            <p:ph type="sldNum" sz="quarter" idx="11"/>
          </p:nvPr>
        </p:nvSpPr>
        <p:spPr/>
        <p:txBody>
          <a:bodyPr/>
          <a:lstStyle/>
          <a:p>
            <a:fld id="{EEB2E137-973A-46DC-BB4E-688C661ACB66}" type="slidenum">
              <a:rPr lang="en-US" smtClean="0"/>
              <a:pPr/>
              <a:t>70</a:t>
            </a:fld>
            <a:endParaRPr lang="en-US"/>
          </a:p>
        </p:txBody>
      </p:sp>
      <p:pic>
        <p:nvPicPr>
          <p:cNvPr id="5" name="Picture 4">
            <a:extLst>
              <a:ext uri="{FF2B5EF4-FFF2-40B4-BE49-F238E27FC236}">
                <a16:creationId xmlns:a16="http://schemas.microsoft.com/office/drawing/2014/main" id="{7517206E-BAB5-2466-F3AE-21327EDD5B72}"/>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E810ACD9-B4F0-CB37-4A41-5DA57AE37FBE}"/>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40001" y="2571750"/>
            <a:ext cx="1482725" cy="1562100"/>
          </a:xfrm>
          <a:prstGeom prst="rect">
            <a:avLst/>
          </a:prstGeom>
        </p:spPr>
      </p:pic>
      <p:sp>
        <p:nvSpPr>
          <p:cNvPr id="8" name="Rectangle 7">
            <a:extLst>
              <a:ext uri="{FF2B5EF4-FFF2-40B4-BE49-F238E27FC236}">
                <a16:creationId xmlns:a16="http://schemas.microsoft.com/office/drawing/2014/main" id="{87E0C4C6-0BE2-984A-0B43-4268AC4119F3}"/>
              </a:ext>
            </a:extLst>
          </p:cNvPr>
          <p:cNvSpPr/>
          <p:nvPr>
            <p:custDataLst>
              <p:tags r:id="rId4"/>
            </p:custDataLst>
          </p:nvPr>
        </p:nvSpPr>
        <p:spPr>
          <a:xfrm>
            <a:off x="2198529" y="2495550"/>
            <a:ext cx="3806984"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5B5B5B"/>
                </a:solidFill>
              </a:rPr>
              <a:t>What do you think the significance of transportation accidents is for your jurisdiction?</a:t>
            </a:r>
          </a:p>
        </p:txBody>
      </p:sp>
      <p:sp>
        <p:nvSpPr>
          <p:cNvPr id="9" name="Rectangle 8">
            <a:extLst>
              <a:ext uri="{FF2B5EF4-FFF2-40B4-BE49-F238E27FC236}">
                <a16:creationId xmlns:a16="http://schemas.microsoft.com/office/drawing/2014/main" id="{AA7F6C7C-634A-324D-5C45-61FED86D18BE}"/>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748A475E-F0C3-AA1C-8B0A-9888BB4E36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7170" name="Picture 2">
            <a:extLst>
              <a:ext uri="{FF2B5EF4-FFF2-40B4-BE49-F238E27FC236}">
                <a16:creationId xmlns:a16="http://schemas.microsoft.com/office/drawing/2014/main" id="{86949E64-4A29-58D0-5EC2-2AEAF5FC47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2625" y="808144"/>
            <a:ext cx="6310313" cy="5287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952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8750" y="0"/>
            <a:ext cx="10945216" cy="1035213"/>
          </a:xfrm>
        </p:spPr>
        <p:txBody>
          <a:bodyPr/>
          <a:lstStyle/>
          <a:p>
            <a:r>
              <a:rPr lang="en-US" b="1">
                <a:ea typeface="Times New Roman" panose="02020603050405020304" pitchFamily="18" charset="0"/>
                <a:cs typeface="Times New Roman" panose="02020603050405020304" pitchFamily="18" charset="0"/>
              </a:rPr>
              <a:t>Hazardous Materials - Spills/ Accidents Reported to the NRC Central Region 1990-2022</a:t>
            </a:r>
            <a:endParaRPr lang="en-US"/>
          </a:p>
        </p:txBody>
      </p:sp>
      <p:sp>
        <p:nvSpPr>
          <p:cNvPr id="4" name="Slide Number Placeholder 3"/>
          <p:cNvSpPr>
            <a:spLocks noGrp="1"/>
          </p:cNvSpPr>
          <p:nvPr>
            <p:ph type="sldNum" sz="quarter" idx="4"/>
          </p:nvPr>
        </p:nvSpPr>
        <p:spPr>
          <a:xfrm>
            <a:off x="197398" y="6521915"/>
            <a:ext cx="680636" cy="25399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154333" y="1035213"/>
            <a:ext cx="5037667" cy="5763519"/>
          </a:xfrm>
          <a:prstGeom prst="rect">
            <a:avLst/>
          </a:prstGeom>
        </p:spPr>
        <p:txBody>
          <a:bodyPr vert="horz" lIns="0" tIns="0" rIns="0" bIns="0" rtlCol="0">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endParaRPr kumimoji="0" lang="en-US" altLang="en-US" sz="16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p:txBody>
      </p:sp>
      <p:sp>
        <p:nvSpPr>
          <p:cNvPr id="11" name="TextBox 10">
            <a:extLst>
              <a:ext uri="{FF2B5EF4-FFF2-40B4-BE49-F238E27FC236}">
                <a16:creationId xmlns:a16="http://schemas.microsoft.com/office/drawing/2014/main" id="{75AC2718-5797-672C-AC13-430EEA3BF4F9}"/>
              </a:ext>
            </a:extLst>
          </p:cNvPr>
          <p:cNvSpPr txBox="1"/>
          <p:nvPr/>
        </p:nvSpPr>
        <p:spPr>
          <a:xfrm>
            <a:off x="9397712" y="1139715"/>
            <a:ext cx="2714759" cy="550920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33845"/>
                </a:solidFill>
                <a:effectLst/>
                <a:uLnTx/>
                <a:uFillTx/>
                <a:latin typeface="Segoe UI"/>
                <a:ea typeface="+mn-ea"/>
                <a:cs typeface="+mn-cs"/>
              </a:rPr>
              <a:t>Location</a:t>
            </a:r>
            <a:r>
              <a:rPr kumimoji="0" lang="en-US" sz="1600" b="0" i="0" u="none" strike="noStrike" kern="1200" cap="none" spc="0" normalizeH="0" baseline="0" noProof="0">
                <a:ln>
                  <a:noFill/>
                </a:ln>
                <a:solidFill>
                  <a:srgbClr val="233845"/>
                </a:solidFill>
                <a:effectLst/>
                <a:uLnTx/>
                <a:uFillTx/>
                <a:latin typeface="Segoe UI"/>
                <a:ea typeface="+mn-ea"/>
                <a:cs typeface="+mn-cs"/>
              </a:rPr>
              <a:t>: </a:t>
            </a:r>
            <a:r>
              <a:rPr lang="en-US" sz="1600">
                <a:effectLst/>
                <a:ea typeface="Times New Roman" panose="02020603050405020304" pitchFamily="18" charset="0"/>
              </a:rPr>
              <a:t>Hazmat incidents can occur at a fixed facility or during transportation. Hazardous materials facilities are identified and mapped by the counties they reside in, along with the types of materials stored there; facilities generally reside in and around communities.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33845"/>
                </a:solidFill>
                <a:effectLst/>
                <a:uLnTx/>
                <a:uFillTx/>
                <a:latin typeface="Segoe UI"/>
                <a:ea typeface="+mn-ea"/>
                <a:cs typeface="+mn-cs"/>
              </a:rPr>
              <a:t>Probability</a:t>
            </a:r>
            <a:r>
              <a:rPr kumimoji="0" lang="en-US" sz="1600" b="0" i="0" u="none" strike="noStrike" kern="1200" cap="none" spc="0" normalizeH="0" baseline="0" noProof="0">
                <a:ln>
                  <a:noFill/>
                </a:ln>
                <a:solidFill>
                  <a:srgbClr val="233845"/>
                </a:solidFill>
                <a:effectLst/>
                <a:uLnTx/>
                <a:uFillTx/>
                <a:latin typeface="Segoe UI"/>
                <a:ea typeface="+mn-ea"/>
                <a:cs typeface="+mn-cs"/>
              </a:rPr>
              <a:t>: Likely throughout the planning area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33845"/>
                </a:solidFill>
                <a:effectLst/>
                <a:uLnTx/>
                <a:uFillTx/>
                <a:latin typeface="Segoe UI"/>
                <a:ea typeface="+mn-ea"/>
                <a:cs typeface="+mn-cs"/>
              </a:rPr>
              <a:t>Montana’s Central Region has had 397 Hazmat </a:t>
            </a:r>
            <a:r>
              <a:rPr lang="en-US" sz="1600">
                <a:solidFill>
                  <a:srgbClr val="233845"/>
                </a:solidFill>
                <a:latin typeface="Segoe UI"/>
              </a:rPr>
              <a:t>Spill incidents in 32 years.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33845"/>
                </a:solidFill>
                <a:effectLst/>
                <a:uLnTx/>
                <a:uFillTx/>
                <a:latin typeface="Segoe UI"/>
                <a:ea typeface="+mn-ea"/>
                <a:cs typeface="+mn-cs"/>
              </a:rPr>
              <a:t>2017 – 2020 saw some of the highest amounts in this timeframe.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33845"/>
              </a:solidFill>
              <a:effectLst/>
              <a:uLnTx/>
              <a:uFillTx/>
              <a:latin typeface="Segoe UI"/>
              <a:ea typeface="+mn-ea"/>
              <a:cs typeface="+mn-cs"/>
            </a:endParaRPr>
          </a:p>
        </p:txBody>
      </p:sp>
      <p:graphicFrame>
        <p:nvGraphicFramePr>
          <p:cNvPr id="18" name="Chart 17">
            <a:extLst>
              <a:ext uri="{FF2B5EF4-FFF2-40B4-BE49-F238E27FC236}">
                <a16:creationId xmlns:a16="http://schemas.microsoft.com/office/drawing/2014/main" id="{ED1330DA-568E-2066-A9D1-FCA58B225152}"/>
              </a:ext>
            </a:extLst>
          </p:cNvPr>
          <p:cNvGraphicFramePr/>
          <p:nvPr>
            <p:extLst>
              <p:ext uri="{D42A27DB-BD31-4B8C-83A1-F6EECF244321}">
                <p14:modId xmlns:p14="http://schemas.microsoft.com/office/powerpoint/2010/main" val="1502020232"/>
              </p:ext>
            </p:extLst>
          </p:nvPr>
        </p:nvGraphicFramePr>
        <p:xfrm>
          <a:off x="537716" y="967239"/>
          <a:ext cx="8858734" cy="5554676"/>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picture containing diagram&#10;&#10;Description automatically generated">
            <a:extLst>
              <a:ext uri="{FF2B5EF4-FFF2-40B4-BE49-F238E27FC236}">
                <a16:creationId xmlns:a16="http://schemas.microsoft.com/office/drawing/2014/main" id="{3EEA52E9-3B15-0F54-1BEA-20C3CA875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8" y="6089714"/>
            <a:ext cx="700053" cy="715820"/>
          </a:xfrm>
          <a:prstGeom prst="rect">
            <a:avLst/>
          </a:prstGeom>
        </p:spPr>
      </p:pic>
    </p:spTree>
    <p:extLst>
      <p:ext uri="{BB962C8B-B14F-4D97-AF65-F5344CB8AC3E}">
        <p14:creationId xmlns:p14="http://schemas.microsoft.com/office/powerpoint/2010/main" val="3599352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CF8D69-6139-42DD-8322-D91EC95F8915}"/>
              </a:ext>
            </a:extLst>
          </p:cNvPr>
          <p:cNvSpPr>
            <a:spLocks noGrp="1"/>
          </p:cNvSpPr>
          <p:nvPr>
            <p:ph type="body" sz="quarter" idx="13"/>
          </p:nvPr>
        </p:nvSpPr>
        <p:spPr>
          <a:xfrm>
            <a:off x="602067" y="375931"/>
            <a:ext cx="10945216" cy="610255"/>
          </a:xfrm>
        </p:spPr>
        <p:txBody>
          <a:bodyPr/>
          <a:lstStyle/>
          <a:p>
            <a:pPr marL="0" marR="0" lvl="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A3441"/>
                </a:solidFill>
                <a:effectLst/>
                <a:uLnTx/>
                <a:uFillTx/>
                <a:latin typeface="Segoe UI"/>
                <a:ea typeface="Times New Roman" panose="02020603050405020304" pitchFamily="18" charset="0"/>
                <a:cs typeface="Times New Roman" panose="02020603050405020304" pitchFamily="18" charset="0"/>
              </a:rPr>
              <a:t>Hazardous Materials – Incidents Reported to the NRC by Type</a:t>
            </a:r>
            <a:endParaRPr kumimoji="0" lang="en-US" sz="2800" b="0" i="0" u="none" strike="noStrike" kern="1200" cap="none" spc="0" normalizeH="0" baseline="0" noProof="0">
              <a:ln>
                <a:noFill/>
              </a:ln>
              <a:solidFill>
                <a:srgbClr val="1A3441"/>
              </a:solidFill>
              <a:effectLst/>
              <a:uLnTx/>
              <a:uFillTx/>
              <a:latin typeface="Segoe UI"/>
              <a:cs typeface="Segoe UI" panose="020B0502040204020203" pitchFamily="34" charset="0"/>
            </a:endParaRPr>
          </a:p>
        </p:txBody>
      </p:sp>
      <p:sp>
        <p:nvSpPr>
          <p:cNvPr id="4" name="Slide Number Placeholder 3">
            <a:extLst>
              <a:ext uri="{FF2B5EF4-FFF2-40B4-BE49-F238E27FC236}">
                <a16:creationId xmlns:a16="http://schemas.microsoft.com/office/drawing/2014/main" id="{913C618B-9220-4A55-8D3C-4B5D6A544D8F}"/>
              </a:ext>
            </a:extLst>
          </p:cNvPr>
          <p:cNvSpPr>
            <a:spLocks noGrp="1"/>
          </p:cNvSpPr>
          <p:nvPr>
            <p:ph type="sldNum" sz="quarter" idx="4"/>
          </p:nvPr>
        </p:nvSpPr>
        <p:spPr>
          <a:xfrm>
            <a:off x="83593" y="6535565"/>
            <a:ext cx="680636" cy="25399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sp>
        <p:nvSpPr>
          <p:cNvPr id="9" name="Text Placeholder 10">
            <a:extLst>
              <a:ext uri="{FF2B5EF4-FFF2-40B4-BE49-F238E27FC236}">
                <a16:creationId xmlns:a16="http://schemas.microsoft.com/office/drawing/2014/main" id="{4EBE737F-50FA-5EE9-46B6-249F3CB0773C}"/>
              </a:ext>
            </a:extLst>
          </p:cNvPr>
          <p:cNvSpPr txBox="1">
            <a:spLocks/>
          </p:cNvSpPr>
          <p:nvPr/>
        </p:nvSpPr>
        <p:spPr>
          <a:xfrm>
            <a:off x="8226254" y="1109557"/>
            <a:ext cx="3971827" cy="5683697"/>
          </a:xfrm>
          <a:prstGeom prst="rect">
            <a:avLst/>
          </a:prstGeom>
        </p:spPr>
        <p:txBody>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r>
              <a:rPr lang="en-US" altLang="en-US" sz="1800" kern="0">
                <a:solidFill>
                  <a:srgbClr val="000000">
                    <a:lumMod val="75000"/>
                    <a:lumOff val="25000"/>
                  </a:srgbClr>
                </a:solidFill>
                <a:latin typeface="Segoe UI"/>
                <a:cs typeface="Segoe UI" panose="020B0502040204020203" pitchFamily="34" charset="0"/>
              </a:rPr>
              <a:t>The largest amount of Hazardous Material Incidents reported to the NRC by type are Fixed with 39% of the 397 events reported. </a:t>
            </a:r>
          </a:p>
          <a:p>
            <a:pPr lvl="1" defTabSz="914400" fontAlgn="base">
              <a:spcBef>
                <a:spcPct val="20000"/>
              </a:spcBef>
              <a:spcAft>
                <a:spcPct val="0"/>
              </a:spcAft>
              <a:buClr>
                <a:srgbClr val="5F2167"/>
              </a:buClr>
              <a:buSzPct val="80000"/>
              <a:buFont typeface="Arial" panose="020B0604020202020204" pitchFamily="34" charset="0"/>
              <a:buChar char="•"/>
              <a:defRPr/>
            </a:pPr>
            <a:r>
              <a:rPr lang="en-US" altLang="en-US" sz="1800" kern="0">
                <a:solidFill>
                  <a:srgbClr val="000000">
                    <a:lumMod val="75000"/>
                    <a:lumOff val="25000"/>
                  </a:srgbClr>
                </a:solidFill>
                <a:latin typeface="Segoe UI"/>
                <a:cs typeface="Segoe UI" panose="020B0502040204020203" pitchFamily="34" charset="0"/>
              </a:rPr>
              <a:t>Fixed Facilities such as </a:t>
            </a:r>
            <a:r>
              <a:rPr lang="en-US" altLang="en-US" sz="1800" kern="0">
                <a:solidFill>
                  <a:srgbClr val="000000">
                    <a:lumMod val="75000"/>
                    <a:lumOff val="25000"/>
                  </a:srgbClr>
                </a:solidFill>
                <a:cs typeface="Segoe UI" panose="020B0502040204020203" pitchFamily="34" charset="0"/>
              </a:rPr>
              <a:t>Tier II and RMP </a:t>
            </a:r>
            <a:r>
              <a:rPr lang="en-US" altLang="en-US" sz="1800" kern="0">
                <a:solidFill>
                  <a:srgbClr val="000000">
                    <a:lumMod val="75000"/>
                    <a:lumOff val="25000"/>
                  </a:srgbClr>
                </a:solidFill>
                <a:latin typeface="Segoe UI"/>
                <a:cs typeface="Segoe UI" panose="020B0502040204020203" pitchFamily="34" charset="0"/>
              </a:rPr>
              <a:t>facilities are common places where hazardous material incidents occur. </a:t>
            </a:r>
          </a:p>
          <a:p>
            <a:pPr defTabSz="914400" fontAlgn="base">
              <a:spcBef>
                <a:spcPct val="20000"/>
              </a:spcBef>
              <a:spcAft>
                <a:spcPct val="0"/>
              </a:spcAft>
              <a:buClr>
                <a:srgbClr val="5F2167"/>
              </a:buClr>
              <a:buSzPct val="80000"/>
              <a:defRPr/>
            </a:pPr>
            <a:r>
              <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rPr>
              <a:t>The second largest amount are mobile incidents with 16%. When Hazardous Materials are being transported and accidents occur. </a:t>
            </a:r>
          </a:p>
          <a:p>
            <a:pPr defTabSz="914400" fontAlgn="base">
              <a:spcBef>
                <a:spcPct val="20000"/>
              </a:spcBef>
              <a:spcAft>
                <a:spcPct val="0"/>
              </a:spcAft>
              <a:buClr>
                <a:srgbClr val="5F2167"/>
              </a:buClr>
              <a:buSzPct val="80000"/>
              <a:defRPr/>
            </a:pPr>
            <a:r>
              <a:rPr lang="en-US" altLang="en-US" sz="1800" kern="0">
                <a:solidFill>
                  <a:srgbClr val="000000">
                    <a:lumMod val="75000"/>
                    <a:lumOff val="25000"/>
                  </a:srgbClr>
                </a:solidFill>
                <a:latin typeface="Segoe UI"/>
                <a:cs typeface="Segoe UI" panose="020B0502040204020203" pitchFamily="34" charset="0"/>
              </a:rPr>
              <a:t>The third largest amount is Railroad incidents with 15% which again involves transporting Hazardous Materials. </a:t>
            </a:r>
            <a:endParaRPr kumimoji="0" lang="en-US" altLang="en-US" sz="18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p:txBody>
      </p:sp>
      <p:graphicFrame>
        <p:nvGraphicFramePr>
          <p:cNvPr id="6" name="Chart 5">
            <a:extLst>
              <a:ext uri="{FF2B5EF4-FFF2-40B4-BE49-F238E27FC236}">
                <a16:creationId xmlns:a16="http://schemas.microsoft.com/office/drawing/2014/main" id="{19C6A843-2B3A-3BF6-4A5E-26C14BB1ACE1}"/>
              </a:ext>
            </a:extLst>
          </p:cNvPr>
          <p:cNvGraphicFramePr/>
          <p:nvPr>
            <p:extLst>
              <p:ext uri="{D42A27DB-BD31-4B8C-83A1-F6EECF244321}">
                <p14:modId xmlns:p14="http://schemas.microsoft.com/office/powerpoint/2010/main" val="3102670610"/>
              </p:ext>
            </p:extLst>
          </p:nvPr>
        </p:nvGraphicFramePr>
        <p:xfrm>
          <a:off x="411841" y="1113185"/>
          <a:ext cx="7636497" cy="567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2198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8750" y="0"/>
            <a:ext cx="10945216" cy="1035213"/>
          </a:xfrm>
        </p:spPr>
        <p:txBody>
          <a:bodyPr/>
          <a:lstStyle/>
          <a:p>
            <a:r>
              <a:rPr lang="en-US" b="1">
                <a:ea typeface="Times New Roman" panose="02020603050405020304" pitchFamily="18" charset="0"/>
                <a:cs typeface="Times New Roman" panose="02020603050405020304" pitchFamily="18" charset="0"/>
              </a:rPr>
              <a:t>Hazardous Materials - Spills/ Accidents Reported to the NRC Central Region by County</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154333" y="1035213"/>
            <a:ext cx="5037667" cy="5763519"/>
          </a:xfrm>
          <a:prstGeom prst="rect">
            <a:avLst/>
          </a:prstGeom>
        </p:spPr>
        <p:txBody>
          <a:bodyPr vert="horz" lIns="0" tIns="0" rIns="0" bIns="0" rtlCol="0">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base" latinLnBrk="0" hangingPunct="1">
              <a:lnSpc>
                <a:spcPct val="100000"/>
              </a:lnSpc>
              <a:spcBef>
                <a:spcPct val="20000"/>
              </a:spcBef>
              <a:spcAft>
                <a:spcPct val="0"/>
              </a:spcAft>
              <a:buClr>
                <a:srgbClr val="5F2167"/>
              </a:buClr>
              <a:buSzPct val="80000"/>
              <a:buFont typeface="Arial" panose="020B0604020202020204" pitchFamily="34" charset="0"/>
              <a:buChar char="•"/>
              <a:tabLst/>
              <a:defRPr/>
            </a:pPr>
            <a:endParaRPr kumimoji="0" lang="en-US" altLang="en-US" sz="1600" b="0" i="0" u="none" strike="noStrike" kern="0" cap="none" spc="0" normalizeH="0" baseline="0" noProof="0">
              <a:ln>
                <a:noFill/>
              </a:ln>
              <a:solidFill>
                <a:srgbClr val="000000">
                  <a:lumMod val="75000"/>
                  <a:lumOff val="25000"/>
                </a:srgbClr>
              </a:solidFill>
              <a:effectLst/>
              <a:uLnTx/>
              <a:uFillTx/>
              <a:latin typeface="Segoe UI"/>
              <a:ea typeface="+mn-ea"/>
              <a:cs typeface="Segoe UI" panose="020B0502040204020203" pitchFamily="34" charset="0"/>
            </a:endParaRPr>
          </a:p>
        </p:txBody>
      </p:sp>
      <p:sp>
        <p:nvSpPr>
          <p:cNvPr id="11" name="TextBox 10">
            <a:extLst>
              <a:ext uri="{FF2B5EF4-FFF2-40B4-BE49-F238E27FC236}">
                <a16:creationId xmlns:a16="http://schemas.microsoft.com/office/drawing/2014/main" id="{75AC2718-5797-672C-AC13-430EEA3BF4F9}"/>
              </a:ext>
            </a:extLst>
          </p:cNvPr>
          <p:cNvSpPr txBox="1"/>
          <p:nvPr/>
        </p:nvSpPr>
        <p:spPr>
          <a:xfrm>
            <a:off x="8161427" y="1052998"/>
            <a:ext cx="3810614" cy="2862322"/>
          </a:xfrm>
          <a:prstGeom prst="rect">
            <a:avLst/>
          </a:prstGeom>
          <a:noFill/>
        </p:spPr>
        <p:txBody>
          <a:bodyPr wrap="square">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33845"/>
                </a:solidFill>
                <a:effectLst/>
                <a:uLnTx/>
                <a:uFillTx/>
                <a:latin typeface="Segoe UI"/>
                <a:ea typeface="+mn-ea"/>
                <a:cs typeface="+mn-cs"/>
              </a:rPr>
              <a:t>Between 1990 and 2022 the Central Region has seen an average of 12 NRC-reported incidents per year</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233845"/>
                </a:solidFill>
                <a:latin typeface="Segoe UI"/>
              </a:rPr>
              <a:t>Cascade, Glacier and Hill counties have had the highest amount of hazmat incidents and spills.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srgbClr val="233845"/>
              </a:solidFill>
              <a:latin typeface="Segoe UI"/>
            </a:endParaRPr>
          </a:p>
        </p:txBody>
      </p:sp>
      <p:graphicFrame>
        <p:nvGraphicFramePr>
          <p:cNvPr id="7" name="Chart 6">
            <a:extLst>
              <a:ext uri="{FF2B5EF4-FFF2-40B4-BE49-F238E27FC236}">
                <a16:creationId xmlns:a16="http://schemas.microsoft.com/office/drawing/2014/main" id="{4B1FBE32-8D16-7013-6302-6AAEB9A31627}"/>
              </a:ext>
            </a:extLst>
          </p:cNvPr>
          <p:cNvGraphicFramePr/>
          <p:nvPr>
            <p:extLst>
              <p:ext uri="{D42A27DB-BD31-4B8C-83A1-F6EECF244321}">
                <p14:modId xmlns:p14="http://schemas.microsoft.com/office/powerpoint/2010/main" val="1951674422"/>
              </p:ext>
            </p:extLst>
          </p:nvPr>
        </p:nvGraphicFramePr>
        <p:xfrm>
          <a:off x="400522" y="1035213"/>
          <a:ext cx="7729133" cy="47191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87759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3E02B95-C93D-5F05-75E1-C8939F10D87D}"/>
              </a:ext>
            </a:extLst>
          </p:cNvPr>
          <p:cNvSpPr>
            <a:spLocks noGrp="1"/>
          </p:cNvSpPr>
          <p:nvPr>
            <p:ph type="title"/>
          </p:nvPr>
        </p:nvSpPr>
        <p:spPr>
          <a:xfrm>
            <a:off x="539749" y="346849"/>
            <a:ext cx="11142351" cy="498598"/>
          </a:xfrm>
        </p:spPr>
        <p:txBody>
          <a:bodyPr/>
          <a:lstStyle/>
          <a:p>
            <a:r>
              <a:rPr lang="en-US" b="1">
                <a:ea typeface="Times New Roman" panose="02020603050405020304" pitchFamily="18" charset="0"/>
                <a:cs typeface="Times New Roman" panose="02020603050405020304" pitchFamily="18" charset="0"/>
              </a:rPr>
              <a:t>Hazardous Materials – Risk Summary Table</a:t>
            </a:r>
            <a:endParaRPr lang="en-US"/>
          </a:p>
        </p:txBody>
      </p:sp>
      <p:sp>
        <p:nvSpPr>
          <p:cNvPr id="4" name="Slide Number Placeholder 3">
            <a:extLst>
              <a:ext uri="{FF2B5EF4-FFF2-40B4-BE49-F238E27FC236}">
                <a16:creationId xmlns:a16="http://schemas.microsoft.com/office/drawing/2014/main" id="{A819EEA8-8379-F7E8-3186-166B28DD195E}"/>
              </a:ext>
            </a:extLst>
          </p:cNvPr>
          <p:cNvSpPr>
            <a:spLocks noGrp="1"/>
          </p:cNvSpPr>
          <p:nvPr>
            <p:ph type="sldNum" sz="quarter" idx="4"/>
          </p:nvPr>
        </p:nvSpPr>
        <p:spPr/>
        <p:txBody>
          <a:bodyPr/>
          <a:lstStyle/>
          <a:p>
            <a:fld id="{3B3120AC-0FB0-4B1F-9EA2-DF78B8AED3C7}" type="slidenum">
              <a:rPr lang="en-GB" smtClean="0"/>
              <a:pPr/>
              <a:t>74</a:t>
            </a:fld>
            <a:endParaRPr lang="en-GB"/>
          </a:p>
        </p:txBody>
      </p:sp>
      <p:graphicFrame>
        <p:nvGraphicFramePr>
          <p:cNvPr id="20" name="Table 19">
            <a:extLst>
              <a:ext uri="{FF2B5EF4-FFF2-40B4-BE49-F238E27FC236}">
                <a16:creationId xmlns:a16="http://schemas.microsoft.com/office/drawing/2014/main" id="{E83C087D-EBD9-A830-8765-015CD5B95586}"/>
              </a:ext>
            </a:extLst>
          </p:cNvPr>
          <p:cNvGraphicFramePr>
            <a:graphicFrameLocks noGrp="1"/>
          </p:cNvGraphicFramePr>
          <p:nvPr>
            <p:extLst>
              <p:ext uri="{D42A27DB-BD31-4B8C-83A1-F6EECF244321}">
                <p14:modId xmlns:p14="http://schemas.microsoft.com/office/powerpoint/2010/main" val="4034531297"/>
              </p:ext>
            </p:extLst>
          </p:nvPr>
        </p:nvGraphicFramePr>
        <p:xfrm>
          <a:off x="539749" y="1038599"/>
          <a:ext cx="9158165" cy="5702817"/>
        </p:xfrm>
        <a:graphic>
          <a:graphicData uri="http://schemas.openxmlformats.org/drawingml/2006/table">
            <a:tbl>
              <a:tblPr firstRow="1" firstCol="1" bandRow="1">
                <a:tableStyleId>{5C22544A-7EE6-4342-B048-85BDC9FD1C3A}</a:tableStyleId>
              </a:tblPr>
              <a:tblGrid>
                <a:gridCol w="2425114">
                  <a:extLst>
                    <a:ext uri="{9D8B030D-6E8A-4147-A177-3AD203B41FA5}">
                      <a16:colId xmlns:a16="http://schemas.microsoft.com/office/drawing/2014/main" val="1959171010"/>
                    </a:ext>
                  </a:extLst>
                </a:gridCol>
                <a:gridCol w="1762568">
                  <a:extLst>
                    <a:ext uri="{9D8B030D-6E8A-4147-A177-3AD203B41FA5}">
                      <a16:colId xmlns:a16="http://schemas.microsoft.com/office/drawing/2014/main" val="659285947"/>
                    </a:ext>
                  </a:extLst>
                </a:gridCol>
                <a:gridCol w="1762568">
                  <a:extLst>
                    <a:ext uri="{9D8B030D-6E8A-4147-A177-3AD203B41FA5}">
                      <a16:colId xmlns:a16="http://schemas.microsoft.com/office/drawing/2014/main" val="2960086013"/>
                    </a:ext>
                  </a:extLst>
                </a:gridCol>
                <a:gridCol w="1804956">
                  <a:extLst>
                    <a:ext uri="{9D8B030D-6E8A-4147-A177-3AD203B41FA5}">
                      <a16:colId xmlns:a16="http://schemas.microsoft.com/office/drawing/2014/main" val="314714336"/>
                    </a:ext>
                  </a:extLst>
                </a:gridCol>
                <a:gridCol w="1402959">
                  <a:extLst>
                    <a:ext uri="{9D8B030D-6E8A-4147-A177-3AD203B41FA5}">
                      <a16:colId xmlns:a16="http://schemas.microsoft.com/office/drawing/2014/main" val="1917798221"/>
                    </a:ext>
                  </a:extLst>
                </a:gridCol>
              </a:tblGrid>
              <a:tr h="468736">
                <a:tc>
                  <a:txBody>
                    <a:bodyPr/>
                    <a:lstStyle/>
                    <a:p>
                      <a:pPr marL="0" marR="0" algn="ctr">
                        <a:lnSpc>
                          <a:spcPct val="110000"/>
                        </a:lnSpc>
                        <a:spcBef>
                          <a:spcPts val="0"/>
                        </a:spcBef>
                        <a:spcAft>
                          <a:spcPts val="0"/>
                        </a:spcAft>
                      </a:pPr>
                      <a:r>
                        <a:rPr lang="en-US" sz="1400" kern="1200">
                          <a:effectLst/>
                        </a:rPr>
                        <a:t>Jurisdiction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Geographic </a:t>
                      </a:r>
                    </a:p>
                    <a:p>
                      <a:pPr marL="0" marR="0" algn="ctr">
                        <a:lnSpc>
                          <a:spcPct val="110000"/>
                        </a:lnSpc>
                        <a:spcBef>
                          <a:spcPts val="0"/>
                        </a:spcBef>
                        <a:spcAft>
                          <a:spcPts val="0"/>
                        </a:spcAft>
                      </a:pPr>
                      <a:r>
                        <a:rPr lang="en-US" sz="1400" kern="1200">
                          <a:effectLst/>
                        </a:rPr>
                        <a:t>Extent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b="1" kern="1200">
                          <a:solidFill>
                            <a:schemeClr val="lt1"/>
                          </a:solidFill>
                          <a:effectLst/>
                          <a:latin typeface="+mn-lt"/>
                          <a:ea typeface="+mn-ea"/>
                          <a:cs typeface="+mn-cs"/>
                        </a:rPr>
                        <a:t>Probability of Future Occurrence</a:t>
                      </a:r>
                      <a:endParaRPr lang="en-US" sz="1400" b="1" kern="1200">
                        <a:solidFill>
                          <a:schemeClr val="lt1"/>
                        </a:solidFill>
                        <a:effectLst/>
                        <a:latin typeface="+mn-lt"/>
                        <a:ea typeface="SimSun" panose="02010600030101010101" pitchFamily="2" charset="-122"/>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Potential Magnitude/ Severity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400" kern="1200">
                          <a:effectLst/>
                        </a:rPr>
                        <a:t>Overall Significance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280530025"/>
                  </a:ext>
                </a:extLst>
              </a:tr>
              <a:tr h="246703">
                <a:tc>
                  <a:txBody>
                    <a:bodyPr/>
                    <a:lstStyle/>
                    <a:p>
                      <a:pPr marL="0" marR="0" algn="ctr">
                        <a:lnSpc>
                          <a:spcPct val="110000"/>
                        </a:lnSpc>
                        <a:spcBef>
                          <a:spcPts val="0"/>
                        </a:spcBef>
                        <a:spcAft>
                          <a:spcPts val="0"/>
                        </a:spcAft>
                      </a:pPr>
                      <a:r>
                        <a:rPr lang="en-US" sz="1600" kern="1200">
                          <a:effectLst/>
                        </a:rPr>
                        <a:t>Central Region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18321886"/>
                  </a:ext>
                </a:extLst>
              </a:tr>
              <a:tr h="246703">
                <a:tc>
                  <a:txBody>
                    <a:bodyPr/>
                    <a:lstStyle/>
                    <a:p>
                      <a:pPr marL="0" marR="0" algn="ctr">
                        <a:lnSpc>
                          <a:spcPct val="110000"/>
                        </a:lnSpc>
                        <a:spcBef>
                          <a:spcPts val="0"/>
                        </a:spcBef>
                        <a:spcAft>
                          <a:spcPts val="0"/>
                        </a:spcAft>
                      </a:pPr>
                      <a:r>
                        <a:rPr lang="en-US" sz="1600" kern="1200">
                          <a:effectLst/>
                        </a:rPr>
                        <a:t>Blackfeet Tribe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986115856"/>
                  </a:ext>
                </a:extLst>
              </a:tr>
              <a:tr h="246703">
                <a:tc>
                  <a:txBody>
                    <a:bodyPr/>
                    <a:lstStyle/>
                    <a:p>
                      <a:pPr marL="0" marR="0" algn="ctr">
                        <a:lnSpc>
                          <a:spcPct val="110000"/>
                        </a:lnSpc>
                        <a:spcBef>
                          <a:spcPts val="0"/>
                        </a:spcBef>
                        <a:spcAft>
                          <a:spcPts val="0"/>
                        </a:spcAft>
                      </a:pPr>
                      <a:r>
                        <a:rPr lang="en-US" sz="1600" kern="1200">
                          <a:effectLst/>
                        </a:rPr>
                        <a:t>Blaine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798962665"/>
                  </a:ext>
                </a:extLst>
              </a:tr>
              <a:tr h="246703">
                <a:tc>
                  <a:txBody>
                    <a:bodyPr/>
                    <a:lstStyle/>
                    <a:p>
                      <a:pPr marL="0" marR="0" algn="ctr">
                        <a:lnSpc>
                          <a:spcPct val="110000"/>
                        </a:lnSpc>
                        <a:spcBef>
                          <a:spcPts val="0"/>
                        </a:spcBef>
                        <a:spcAft>
                          <a:spcPts val="0"/>
                        </a:spcAft>
                      </a:pPr>
                      <a:r>
                        <a:rPr lang="en-US" sz="1600" kern="1200">
                          <a:effectLst/>
                        </a:rPr>
                        <a:t>Cascade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High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61645646"/>
                  </a:ext>
                </a:extLst>
              </a:tr>
              <a:tr h="246703">
                <a:tc>
                  <a:txBody>
                    <a:bodyPr/>
                    <a:lstStyle/>
                    <a:p>
                      <a:pPr marL="0" marR="0" algn="ctr">
                        <a:lnSpc>
                          <a:spcPct val="110000"/>
                        </a:lnSpc>
                        <a:spcBef>
                          <a:spcPts val="0"/>
                        </a:spcBef>
                        <a:spcAft>
                          <a:spcPts val="0"/>
                        </a:spcAft>
                      </a:pPr>
                      <a:r>
                        <a:rPr lang="en-US" sz="1600" kern="1200">
                          <a:effectLst/>
                        </a:rPr>
                        <a:t>Chouteau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291395695"/>
                  </a:ext>
                </a:extLst>
              </a:tr>
              <a:tr h="246703">
                <a:tc>
                  <a:txBody>
                    <a:bodyPr/>
                    <a:lstStyle/>
                    <a:p>
                      <a:pPr marL="0" marR="0" algn="ctr">
                        <a:lnSpc>
                          <a:spcPct val="110000"/>
                        </a:lnSpc>
                        <a:spcBef>
                          <a:spcPts val="0"/>
                        </a:spcBef>
                        <a:spcAft>
                          <a:spcPts val="0"/>
                        </a:spcAft>
                      </a:pPr>
                      <a:r>
                        <a:rPr lang="en-US" sz="1600" kern="1200">
                          <a:effectLst/>
                        </a:rPr>
                        <a:t>Fergus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147660649"/>
                  </a:ext>
                </a:extLst>
              </a:tr>
              <a:tr h="434362">
                <a:tc>
                  <a:txBody>
                    <a:bodyPr/>
                    <a:lstStyle/>
                    <a:p>
                      <a:pPr marL="0" marR="0" algn="ctr">
                        <a:lnSpc>
                          <a:spcPct val="110000"/>
                        </a:lnSpc>
                        <a:spcBef>
                          <a:spcPts val="0"/>
                        </a:spcBef>
                        <a:spcAft>
                          <a:spcPts val="0"/>
                        </a:spcAft>
                      </a:pPr>
                      <a:r>
                        <a:rPr lang="en-US" sz="1600" kern="1200">
                          <a:effectLst/>
                        </a:rPr>
                        <a:t>Fort Belknap Indian Community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6553272"/>
                  </a:ext>
                </a:extLst>
              </a:tr>
              <a:tr h="246703">
                <a:tc>
                  <a:txBody>
                    <a:bodyPr/>
                    <a:lstStyle/>
                    <a:p>
                      <a:pPr marL="0" marR="0" algn="ctr">
                        <a:lnSpc>
                          <a:spcPct val="110000"/>
                        </a:lnSpc>
                        <a:spcBef>
                          <a:spcPts val="0"/>
                        </a:spcBef>
                        <a:spcAft>
                          <a:spcPts val="0"/>
                        </a:spcAft>
                      </a:pPr>
                      <a:r>
                        <a:rPr lang="en-US" sz="1600" kern="1200">
                          <a:effectLst/>
                        </a:rPr>
                        <a:t>Glacier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Medium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765348679"/>
                  </a:ext>
                </a:extLst>
              </a:tr>
              <a:tr h="246703">
                <a:tc>
                  <a:txBody>
                    <a:bodyPr/>
                    <a:lstStyle/>
                    <a:p>
                      <a:pPr marL="0" marR="0" algn="ctr">
                        <a:lnSpc>
                          <a:spcPct val="110000"/>
                        </a:lnSpc>
                        <a:spcBef>
                          <a:spcPts val="0"/>
                        </a:spcBef>
                        <a:spcAft>
                          <a:spcPts val="0"/>
                        </a:spcAft>
                      </a:pPr>
                      <a:r>
                        <a:rPr lang="en-US" sz="1600" kern="1200">
                          <a:effectLst/>
                        </a:rPr>
                        <a:t>Hill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828062471"/>
                  </a:ext>
                </a:extLst>
              </a:tr>
              <a:tr h="246703">
                <a:tc>
                  <a:txBody>
                    <a:bodyPr/>
                    <a:lstStyle/>
                    <a:p>
                      <a:pPr marL="0" marR="0" algn="ctr">
                        <a:lnSpc>
                          <a:spcPct val="110000"/>
                        </a:lnSpc>
                        <a:spcBef>
                          <a:spcPts val="0"/>
                        </a:spcBef>
                        <a:spcAft>
                          <a:spcPts val="0"/>
                        </a:spcAft>
                      </a:pPr>
                      <a:r>
                        <a:rPr lang="en-US" sz="1600" kern="1200">
                          <a:effectLst/>
                        </a:rPr>
                        <a:t>Judith Basin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770200447"/>
                  </a:ext>
                </a:extLst>
              </a:tr>
              <a:tr h="246703">
                <a:tc>
                  <a:txBody>
                    <a:bodyPr/>
                    <a:lstStyle/>
                    <a:p>
                      <a:pPr marL="0" marR="0" algn="ctr">
                        <a:lnSpc>
                          <a:spcPct val="110000"/>
                        </a:lnSpc>
                        <a:spcBef>
                          <a:spcPts val="0"/>
                        </a:spcBef>
                        <a:spcAft>
                          <a:spcPts val="0"/>
                        </a:spcAft>
                      </a:pPr>
                      <a:r>
                        <a:rPr lang="en-US" sz="1600" kern="1200">
                          <a:effectLst/>
                        </a:rPr>
                        <a:t>Liberty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41785293"/>
                  </a:ext>
                </a:extLst>
              </a:tr>
              <a:tr h="246703">
                <a:tc>
                  <a:txBody>
                    <a:bodyPr/>
                    <a:lstStyle/>
                    <a:p>
                      <a:pPr marL="0" marR="0" algn="ctr">
                        <a:lnSpc>
                          <a:spcPct val="110000"/>
                        </a:lnSpc>
                        <a:spcBef>
                          <a:spcPts val="0"/>
                        </a:spcBef>
                        <a:spcAft>
                          <a:spcPts val="0"/>
                        </a:spcAft>
                      </a:pPr>
                      <a:r>
                        <a:rPr lang="en-US" sz="1600" kern="1200">
                          <a:effectLst/>
                        </a:rPr>
                        <a:t>Petroleum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184045404"/>
                  </a:ext>
                </a:extLst>
              </a:tr>
              <a:tr h="246703">
                <a:tc>
                  <a:txBody>
                    <a:bodyPr/>
                    <a:lstStyle/>
                    <a:p>
                      <a:pPr marL="0" marR="0" algn="ctr">
                        <a:lnSpc>
                          <a:spcPct val="110000"/>
                        </a:lnSpc>
                        <a:spcBef>
                          <a:spcPts val="0"/>
                        </a:spcBef>
                        <a:spcAft>
                          <a:spcPts val="0"/>
                        </a:spcAft>
                      </a:pPr>
                      <a:r>
                        <a:rPr lang="en-US" sz="1600" kern="1200">
                          <a:effectLst/>
                        </a:rPr>
                        <a:t>Phillips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909734958"/>
                  </a:ext>
                </a:extLst>
              </a:tr>
              <a:tr h="246703">
                <a:tc>
                  <a:txBody>
                    <a:bodyPr/>
                    <a:lstStyle/>
                    <a:p>
                      <a:pPr marL="0" marR="0" algn="ctr">
                        <a:lnSpc>
                          <a:spcPct val="110000"/>
                        </a:lnSpc>
                        <a:spcBef>
                          <a:spcPts val="0"/>
                        </a:spcBef>
                        <a:spcAft>
                          <a:spcPts val="0"/>
                        </a:spcAft>
                      </a:pPr>
                      <a:r>
                        <a:rPr lang="en-US" sz="1600" kern="1200">
                          <a:effectLst/>
                        </a:rPr>
                        <a:t>Pondera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500627997"/>
                  </a:ext>
                </a:extLst>
              </a:tr>
              <a:tr h="485182">
                <a:tc>
                  <a:txBody>
                    <a:bodyPr/>
                    <a:lstStyle/>
                    <a:p>
                      <a:pPr marL="0" marR="0" algn="ctr">
                        <a:lnSpc>
                          <a:spcPct val="110000"/>
                        </a:lnSpc>
                        <a:spcBef>
                          <a:spcPts val="0"/>
                        </a:spcBef>
                        <a:spcAft>
                          <a:spcPts val="0"/>
                        </a:spcAft>
                      </a:pPr>
                      <a:r>
                        <a:rPr lang="en-US" sz="1600" kern="1200">
                          <a:effectLst/>
                        </a:rPr>
                        <a:t>Rocky Boy Montana (Chippewa Cree Tribes)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97695644"/>
                  </a:ext>
                </a:extLst>
              </a:tr>
              <a:tr h="246703">
                <a:tc>
                  <a:txBody>
                    <a:bodyPr/>
                    <a:lstStyle/>
                    <a:p>
                      <a:pPr marL="0" marR="0" algn="ctr">
                        <a:lnSpc>
                          <a:spcPct val="110000"/>
                        </a:lnSpc>
                        <a:spcBef>
                          <a:spcPts val="0"/>
                        </a:spcBef>
                        <a:spcAft>
                          <a:spcPts val="0"/>
                        </a:spcAft>
                      </a:pPr>
                      <a:r>
                        <a:rPr lang="en-US" sz="1600" kern="1200">
                          <a:effectLst/>
                        </a:rPr>
                        <a:t>Teton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Segoe UI"/>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318739816"/>
                  </a:ext>
                </a:extLst>
              </a:tr>
              <a:tr h="246703">
                <a:tc>
                  <a:txBody>
                    <a:bodyPr/>
                    <a:lstStyle/>
                    <a:p>
                      <a:pPr marL="0" marR="0" algn="ctr">
                        <a:lnSpc>
                          <a:spcPct val="110000"/>
                        </a:lnSpc>
                        <a:spcBef>
                          <a:spcPts val="0"/>
                        </a:spcBef>
                        <a:spcAft>
                          <a:spcPts val="0"/>
                        </a:spcAft>
                      </a:pPr>
                      <a:r>
                        <a:rPr lang="en-US" sz="1600" kern="1200">
                          <a:effectLst/>
                        </a:rPr>
                        <a:t>Toole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kumimoji="0" lang="en-US" sz="1600" b="0" i="0" u="none" strike="noStrike" kern="1200" cap="none" spc="0" normalizeH="0" baseline="0" noProof="0">
                          <a:ln>
                            <a:noFill/>
                          </a:ln>
                          <a:solidFill>
                            <a:srgbClr val="233845"/>
                          </a:solidFill>
                          <a:effectLst/>
                          <a:uLnTx/>
                          <a:uFillTx/>
                          <a:latin typeface="+mn-lt"/>
                          <a:ea typeface="+mn-ea"/>
                          <a:cs typeface="+mn-cs"/>
                        </a:rPr>
                        <a:t>Unlikely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Limited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10000"/>
                        </a:lnSpc>
                        <a:spcBef>
                          <a:spcPts val="0"/>
                        </a:spcBef>
                        <a:spcAft>
                          <a:spcPts val="0"/>
                        </a:spcAft>
                      </a:pPr>
                      <a:r>
                        <a:rPr lang="en-US" sz="1600" kern="1200">
                          <a:effectLst/>
                        </a:rPr>
                        <a:t>Low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078048625"/>
                  </a:ext>
                </a:extLst>
              </a:tr>
            </a:tbl>
          </a:graphicData>
        </a:graphic>
      </p:graphicFrame>
    </p:spTree>
    <p:extLst>
      <p:ext uri="{BB962C8B-B14F-4D97-AF65-F5344CB8AC3E}">
        <p14:creationId xmlns:p14="http://schemas.microsoft.com/office/powerpoint/2010/main" val="256599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3A943F-D0C9-3B00-74EB-258335A0C95D}"/>
              </a:ext>
            </a:extLst>
          </p:cNvPr>
          <p:cNvSpPr>
            <a:spLocks noGrp="1"/>
          </p:cNvSpPr>
          <p:nvPr>
            <p:ph type="sldNum" sz="quarter" idx="11"/>
          </p:nvPr>
        </p:nvSpPr>
        <p:spPr/>
        <p:txBody>
          <a:bodyPr/>
          <a:lstStyle/>
          <a:p>
            <a:fld id="{EEB2E137-973A-46DC-BB4E-688C661ACB66}" type="slidenum">
              <a:rPr lang="en-US" smtClean="0"/>
              <a:pPr/>
              <a:t>75</a:t>
            </a:fld>
            <a:endParaRPr lang="en-US"/>
          </a:p>
        </p:txBody>
      </p:sp>
      <p:pic>
        <p:nvPicPr>
          <p:cNvPr id="5" name="Picture 4">
            <a:extLst>
              <a:ext uri="{FF2B5EF4-FFF2-40B4-BE49-F238E27FC236}">
                <a16:creationId xmlns:a16="http://schemas.microsoft.com/office/drawing/2014/main" id="{41560527-2A49-1ABF-6474-419FFBDAF290}"/>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46C293ED-32FC-2798-72BD-8293E3156FDE}"/>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255465" y="2515515"/>
            <a:ext cx="1605808" cy="1524990"/>
          </a:xfrm>
          <a:prstGeom prst="rect">
            <a:avLst/>
          </a:prstGeom>
        </p:spPr>
      </p:pic>
      <p:sp>
        <p:nvSpPr>
          <p:cNvPr id="8" name="Rectangle 7">
            <a:extLst>
              <a:ext uri="{FF2B5EF4-FFF2-40B4-BE49-F238E27FC236}">
                <a16:creationId xmlns:a16="http://schemas.microsoft.com/office/drawing/2014/main" id="{8B7C3F38-8274-1480-83E9-248B4428DEB2}"/>
              </a:ext>
            </a:extLst>
          </p:cNvPr>
          <p:cNvSpPr/>
          <p:nvPr>
            <p:custDataLst>
              <p:tags r:id="rId4"/>
            </p:custDataLst>
          </p:nvPr>
        </p:nvSpPr>
        <p:spPr>
          <a:xfrm>
            <a:off x="1995056" y="2571750"/>
            <a:ext cx="3641576"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a:solidFill>
                  <a:srgbClr val="5B5B5B"/>
                </a:solidFill>
              </a:rPr>
              <a:t>What do you think the significance of hazardous material incidents is for your jurisdiction?</a:t>
            </a:r>
          </a:p>
        </p:txBody>
      </p:sp>
      <p:sp>
        <p:nvSpPr>
          <p:cNvPr id="9" name="Rectangle 8">
            <a:extLst>
              <a:ext uri="{FF2B5EF4-FFF2-40B4-BE49-F238E27FC236}">
                <a16:creationId xmlns:a16="http://schemas.microsoft.com/office/drawing/2014/main" id="{ED52F8D4-6B15-DD3D-0344-435AD890DD96}"/>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48506F11-F763-BBBD-4443-D3103751D1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8194" name="Picture 2">
            <a:extLst>
              <a:ext uri="{FF2B5EF4-FFF2-40B4-BE49-F238E27FC236}">
                <a16:creationId xmlns:a16="http://schemas.microsoft.com/office/drawing/2014/main" id="{FE148366-6636-C647-8612-FD84798AB8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6631" y="1200800"/>
            <a:ext cx="6472438" cy="445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159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68111"/>
            <a:ext cx="10945216" cy="610255"/>
          </a:xfrm>
        </p:spPr>
        <p:txBody>
          <a:bodyPr/>
          <a:lstStyle/>
          <a:p>
            <a:r>
              <a:rPr lang="en-US" b="1">
                <a:cs typeface="Segoe UI"/>
              </a:rPr>
              <a:t>Cyber Attack</a:t>
            </a:r>
            <a:endParaRPr lang="en-US"/>
          </a:p>
        </p:txBody>
      </p:sp>
      <p:sp>
        <p:nvSpPr>
          <p:cNvPr id="7" name="Text Placeholder 7">
            <a:extLst>
              <a:ext uri="{FF2B5EF4-FFF2-40B4-BE49-F238E27FC236}">
                <a16:creationId xmlns:a16="http://schemas.microsoft.com/office/drawing/2014/main" id="{CB5C80B9-8FFC-888C-8337-9C055B7CB232}"/>
              </a:ext>
            </a:extLst>
          </p:cNvPr>
          <p:cNvSpPr txBox="1">
            <a:spLocks/>
          </p:cNvSpPr>
          <p:nvPr/>
        </p:nvSpPr>
        <p:spPr>
          <a:xfrm>
            <a:off x="534193" y="984225"/>
            <a:ext cx="11123613" cy="4680000"/>
          </a:xfrm>
          <a:prstGeom prst="rect">
            <a:avLst/>
          </a:prstGeom>
        </p:spPr>
        <p:txBody>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DDoS attacks</a:t>
            </a:r>
            <a:r>
              <a:rPr lang="en-US" dirty="0"/>
              <a:t>: frequent, minimal impacts</a:t>
            </a:r>
          </a:p>
          <a:p>
            <a:r>
              <a:rPr lang="en-US" b="1" dirty="0"/>
              <a:t>Data breaches: </a:t>
            </a:r>
            <a:r>
              <a:rPr lang="en-US" dirty="0"/>
              <a:t>9,741 in U.S. 2005-2019</a:t>
            </a:r>
          </a:p>
          <a:p>
            <a:pPr lvl="1"/>
            <a:r>
              <a:rPr lang="en-US" sz="2200" dirty="0"/>
              <a:t>35 in Montana</a:t>
            </a:r>
          </a:p>
          <a:p>
            <a:r>
              <a:rPr lang="en-US" b="1" dirty="0"/>
              <a:t>Malware: </a:t>
            </a:r>
            <a:r>
              <a:rPr lang="en-US" dirty="0"/>
              <a:t>1 in 131 emails contains malware</a:t>
            </a:r>
          </a:p>
          <a:p>
            <a:pPr lvl="1"/>
            <a:r>
              <a:rPr lang="en-US" b="1" dirty="0"/>
              <a:t>Supply Chain Attack</a:t>
            </a:r>
            <a:r>
              <a:rPr lang="en-US" dirty="0"/>
              <a:t>: Solar Winds </a:t>
            </a:r>
          </a:p>
          <a:p>
            <a:r>
              <a:rPr lang="en-US" b="1" dirty="0"/>
              <a:t>Ransomware: </a:t>
            </a:r>
            <a:r>
              <a:rPr lang="en-US" dirty="0"/>
              <a:t>attacks on gov’t servers are increasing </a:t>
            </a:r>
          </a:p>
          <a:p>
            <a:pPr lvl="1"/>
            <a:r>
              <a:rPr lang="en-US" sz="2200" dirty="0"/>
              <a:t>CDOT 2018			- Baltimore 2019		- JBS 2021</a:t>
            </a:r>
          </a:p>
          <a:p>
            <a:pPr lvl="1"/>
            <a:r>
              <a:rPr lang="en-US" sz="2200" dirty="0"/>
              <a:t>Atlanta 2018		- Orange County NC 2019	</a:t>
            </a:r>
          </a:p>
          <a:p>
            <a:pPr lvl="1"/>
            <a:r>
              <a:rPr lang="en-US" sz="2200" dirty="0"/>
              <a:t>Lafayette 2020 		- Colonial Pipeline 2021</a:t>
            </a:r>
          </a:p>
          <a:p>
            <a:r>
              <a:rPr lang="en-US" b="1" dirty="0"/>
              <a:t>Cyber espionage:</a:t>
            </a:r>
            <a:r>
              <a:rPr lang="en-US" dirty="0"/>
              <a:t> primarily by foreign gov’ts</a:t>
            </a:r>
          </a:p>
          <a:p>
            <a:r>
              <a:rPr lang="en-US" b="1" dirty="0"/>
              <a:t>Cyber crime: </a:t>
            </a:r>
            <a:r>
              <a:rPr lang="en-US" dirty="0"/>
              <a:t>motivated by financial gain</a:t>
            </a:r>
          </a:p>
          <a:p>
            <a:r>
              <a:rPr lang="en-US" b="1" dirty="0"/>
              <a:t>Cyber terrorism: </a:t>
            </a:r>
            <a:r>
              <a:rPr lang="en-US" dirty="0"/>
              <a:t>developing threat Olympic Destroyer 2018</a:t>
            </a:r>
          </a:p>
        </p:txBody>
      </p:sp>
    </p:spTree>
    <p:extLst>
      <p:ext uri="{BB962C8B-B14F-4D97-AF65-F5344CB8AC3E}">
        <p14:creationId xmlns:p14="http://schemas.microsoft.com/office/powerpoint/2010/main" val="8316089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68111"/>
            <a:ext cx="10945216" cy="610255"/>
          </a:xfrm>
        </p:spPr>
        <p:txBody>
          <a:bodyPr/>
          <a:lstStyle/>
          <a:p>
            <a:r>
              <a:rPr lang="en-US" b="1">
                <a:cs typeface="Segoe UI"/>
              </a:rPr>
              <a:t>Cyber Attack</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310898" y="1161868"/>
            <a:ext cx="4594419" cy="5428021"/>
          </a:xfrm>
          <a:prstGeom prst="rect">
            <a:avLst/>
          </a:prstGeom>
        </p:spPr>
        <p:txBody>
          <a:bodyPr vert="horz" lIns="0" tIns="0" rIns="0" bIns="0" rtlCol="0">
            <a:normAutofit fontScale="92500" lnSpcReduction="10000"/>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Location</a:t>
            </a:r>
            <a:r>
              <a:rPr lang="en-US" sz="1600"/>
              <a:t>: Can occur on anywhere in the Central Region, both to private and government servers</a:t>
            </a:r>
          </a:p>
          <a:p>
            <a:r>
              <a:rPr lang="en-US" sz="1600" b="1"/>
              <a:t>Extent</a:t>
            </a:r>
            <a:r>
              <a:rPr lang="en-US" sz="1600"/>
              <a:t>: Can range from personal email scams to large scale theft of confidential information or interruption of critical services with a required ransom. </a:t>
            </a:r>
          </a:p>
          <a:p>
            <a:pPr marL="285750" indent="-285750">
              <a:buFont typeface="Arial" panose="020B0604020202020204" pitchFamily="34" charset="0"/>
              <a:buChar char="•"/>
            </a:pPr>
            <a:r>
              <a:rPr lang="en-US" sz="1600"/>
              <a:t>Montana ranked as 49</a:t>
            </a:r>
            <a:r>
              <a:rPr lang="en-US" sz="1600" baseline="30000"/>
              <a:t>th</a:t>
            </a:r>
            <a:r>
              <a:rPr lang="en-US" sz="1600"/>
              <a:t> state in U.S. for victim losses, with $10,107,283 in losses and 48</a:t>
            </a:r>
            <a:r>
              <a:rPr lang="en-US" sz="1600" baseline="30000"/>
              <a:t>th</a:t>
            </a:r>
            <a:r>
              <a:rPr lang="en-US" sz="1600"/>
              <a:t> for number of victims per state, with 1,188 victims.</a:t>
            </a:r>
          </a:p>
          <a:p>
            <a:r>
              <a:rPr lang="en-US" sz="1600" b="1"/>
              <a:t>Probability</a:t>
            </a:r>
            <a:r>
              <a:rPr lang="en-US" sz="1600"/>
              <a:t>: Growing rapidly in frequency every year, but difficult to predict due to high variability</a:t>
            </a:r>
          </a:p>
          <a:p>
            <a:r>
              <a:rPr lang="en-US" sz="1600" b="1"/>
              <a:t>Impacts</a:t>
            </a:r>
            <a:r>
              <a:rPr lang="en-US" sz="1600"/>
              <a:t>: </a:t>
            </a:r>
          </a:p>
          <a:p>
            <a:pPr marL="641341" lvl="1" indent="-285750">
              <a:buFont typeface="Courier New" panose="02070309020205020404" pitchFamily="49" charset="0"/>
              <a:buChar char="o"/>
            </a:pPr>
            <a:r>
              <a:rPr lang="en-US" sz="1600">
                <a:latin typeface="+mj-lt"/>
              </a:rPr>
              <a:t>Power failure and blackouts</a:t>
            </a:r>
          </a:p>
          <a:p>
            <a:pPr marL="641341" lvl="1" indent="-285750">
              <a:buFont typeface="Courier New" panose="02070309020205020404" pitchFamily="49" charset="0"/>
              <a:buChar char="o"/>
            </a:pPr>
            <a:r>
              <a:rPr lang="en-US" sz="1600">
                <a:latin typeface="+mj-lt"/>
              </a:rPr>
              <a:t>Communication/emergency response failure (9-1-1 attacks)</a:t>
            </a:r>
          </a:p>
          <a:p>
            <a:pPr marL="641341" lvl="1" indent="-285750">
              <a:buFont typeface="Courier New" panose="02070309020205020404" pitchFamily="49" charset="0"/>
              <a:buChar char="o"/>
            </a:pPr>
            <a:r>
              <a:rPr lang="en-US" sz="1600">
                <a:latin typeface="+mj-lt"/>
              </a:rPr>
              <a:t>Personal monetary losses. Populations 60+ experience the greatest losses from cyber-attacks</a:t>
            </a:r>
          </a:p>
          <a:p>
            <a:pPr marL="641341" lvl="1" indent="-285750">
              <a:buFont typeface="Courier New" panose="02070309020205020404" pitchFamily="49" charset="0"/>
              <a:buChar char="o"/>
            </a:pPr>
            <a:r>
              <a:rPr lang="en-US" sz="1600">
                <a:latin typeface="+mj-lt"/>
              </a:rPr>
              <a:t>Leaked confidential information from government serves</a:t>
            </a:r>
          </a:p>
          <a:p>
            <a:pPr marL="641341" lvl="1" indent="-285750">
              <a:buFont typeface="Courier New" panose="02070309020205020404" pitchFamily="49" charset="0"/>
              <a:buChar char="o"/>
            </a:pPr>
            <a:r>
              <a:rPr lang="en-US" sz="1600">
                <a:latin typeface="+mj-lt"/>
              </a:rPr>
              <a:t>Potential attacks on electric vehicles and self-driving cars</a:t>
            </a:r>
          </a:p>
        </p:txBody>
      </p:sp>
      <p:pic>
        <p:nvPicPr>
          <p:cNvPr id="2052" name="Picture 4" descr="Chart, bar chart&#10;&#10;Description automatically generated">
            <a:extLst>
              <a:ext uri="{FF2B5EF4-FFF2-40B4-BE49-F238E27FC236}">
                <a16:creationId xmlns:a16="http://schemas.microsoft.com/office/drawing/2014/main" id="{5CE4CED2-6E58-3575-C066-297CD892B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67" y="1375596"/>
            <a:ext cx="6569852" cy="4463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2CEDE9-E35E-E956-8F26-80977BA11FCA}"/>
              </a:ext>
            </a:extLst>
          </p:cNvPr>
          <p:cNvSpPr txBox="1"/>
          <p:nvPr/>
        </p:nvSpPr>
        <p:spPr>
          <a:xfrm>
            <a:off x="602067" y="5829905"/>
            <a:ext cx="4279037" cy="257369"/>
          </a:xfrm>
          <a:prstGeom prst="rect">
            <a:avLst/>
          </a:prstGeom>
          <a:noFill/>
        </p:spPr>
        <p:txBody>
          <a:bodyPr wrap="square" lIns="36000" tIns="36000" rIns="36000" bIns="36000" rtlCol="0">
            <a:spAutoFit/>
          </a:bodyPr>
          <a:lstStyle/>
          <a:p>
            <a:pPr algn="l"/>
            <a:r>
              <a:rPr lang="en-US" sz="1200" i="1"/>
              <a:t>Source: The FBI Internet Crime Report 2021 </a:t>
            </a:r>
          </a:p>
        </p:txBody>
      </p:sp>
    </p:spTree>
    <p:extLst>
      <p:ext uri="{BB962C8B-B14F-4D97-AF65-F5344CB8AC3E}">
        <p14:creationId xmlns:p14="http://schemas.microsoft.com/office/powerpoint/2010/main" val="653497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61E2B0-BEFE-4E69-8B2D-A8106B539123}"/>
              </a:ext>
            </a:extLst>
          </p:cNvPr>
          <p:cNvSpPr>
            <a:spLocks noGrp="1"/>
          </p:cNvSpPr>
          <p:nvPr>
            <p:ph type="body" sz="quarter" idx="13"/>
          </p:nvPr>
        </p:nvSpPr>
        <p:spPr>
          <a:xfrm>
            <a:off x="583408" y="306548"/>
            <a:ext cx="10945216" cy="610255"/>
          </a:xfrm>
        </p:spPr>
        <p:txBody>
          <a:bodyPr anchor="ctr"/>
          <a:lstStyle/>
          <a:p>
            <a:r>
              <a:rPr lang="en-US" b="1"/>
              <a:t>Cyber Attack</a:t>
            </a:r>
          </a:p>
        </p:txBody>
      </p:sp>
      <p:sp>
        <p:nvSpPr>
          <p:cNvPr id="4" name="Slide Number Placeholder 3">
            <a:extLst>
              <a:ext uri="{FF2B5EF4-FFF2-40B4-BE49-F238E27FC236}">
                <a16:creationId xmlns:a16="http://schemas.microsoft.com/office/drawing/2014/main" id="{32B94AE5-B666-4D4D-9789-D0B60E6B3102}"/>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sp>
        <p:nvSpPr>
          <p:cNvPr id="13" name="TextBox 12">
            <a:extLst>
              <a:ext uri="{FF2B5EF4-FFF2-40B4-BE49-F238E27FC236}">
                <a16:creationId xmlns:a16="http://schemas.microsoft.com/office/drawing/2014/main" id="{777BAB1D-84F4-D627-569E-FCEFBBA28301}"/>
              </a:ext>
            </a:extLst>
          </p:cNvPr>
          <p:cNvSpPr txBox="1"/>
          <p:nvPr/>
        </p:nvSpPr>
        <p:spPr>
          <a:xfrm>
            <a:off x="1561353" y="1089130"/>
            <a:ext cx="2877382" cy="349702"/>
          </a:xfrm>
          <a:prstGeom prst="rect">
            <a:avLst/>
          </a:prstGeom>
          <a:noFill/>
        </p:spPr>
        <p:txBody>
          <a:bodyPr wrap="none" lIns="36000" tIns="36000" rIns="36000" bIns="36000" rtlCol="0">
            <a:spAutoFit/>
          </a:bodyPr>
          <a:lstStyle/>
          <a:p>
            <a:pPr algn="l"/>
            <a:r>
              <a:rPr lang="en-US"/>
              <a:t>Hazard Risk Summary Table</a:t>
            </a:r>
          </a:p>
        </p:txBody>
      </p:sp>
      <p:pic>
        <p:nvPicPr>
          <p:cNvPr id="14" name="Picture 13">
            <a:extLst>
              <a:ext uri="{FF2B5EF4-FFF2-40B4-BE49-F238E27FC236}">
                <a16:creationId xmlns:a16="http://schemas.microsoft.com/office/drawing/2014/main" id="{F6F4C18A-0F28-7C5B-E96C-7C2DD1251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691710" y="1310422"/>
            <a:ext cx="5213383" cy="4303595"/>
          </a:xfrm>
          <a:prstGeom prst="rect">
            <a:avLst/>
          </a:prstGeom>
          <a:noFill/>
        </p:spPr>
      </p:pic>
      <p:sp>
        <p:nvSpPr>
          <p:cNvPr id="10" name="TextBox 9">
            <a:extLst>
              <a:ext uri="{FF2B5EF4-FFF2-40B4-BE49-F238E27FC236}">
                <a16:creationId xmlns:a16="http://schemas.microsoft.com/office/drawing/2014/main" id="{9898CB35-CC70-731C-9F96-BAA24AED7078}"/>
              </a:ext>
            </a:extLst>
          </p:cNvPr>
          <p:cNvSpPr txBox="1"/>
          <p:nvPr/>
        </p:nvSpPr>
        <p:spPr>
          <a:xfrm>
            <a:off x="8787278" y="5485332"/>
            <a:ext cx="4279037" cy="257369"/>
          </a:xfrm>
          <a:prstGeom prst="rect">
            <a:avLst/>
          </a:prstGeom>
          <a:noFill/>
        </p:spPr>
        <p:txBody>
          <a:bodyPr wrap="square" lIns="36000" tIns="36000" rIns="36000" bIns="36000" rtlCol="0">
            <a:spAutoFit/>
          </a:bodyPr>
          <a:lstStyle/>
          <a:p>
            <a:pPr algn="l"/>
            <a:r>
              <a:rPr lang="en-US" sz="1200" i="1"/>
              <a:t>Source: The FBI Internet Crime Report 2021 </a:t>
            </a:r>
          </a:p>
        </p:txBody>
      </p:sp>
      <p:graphicFrame>
        <p:nvGraphicFramePr>
          <p:cNvPr id="2" name="Table 1">
            <a:extLst>
              <a:ext uri="{FF2B5EF4-FFF2-40B4-BE49-F238E27FC236}">
                <a16:creationId xmlns:a16="http://schemas.microsoft.com/office/drawing/2014/main" id="{FC01D4DC-F458-4ABB-FD70-0A302AAE4324}"/>
              </a:ext>
            </a:extLst>
          </p:cNvPr>
          <p:cNvGraphicFramePr>
            <a:graphicFrameLocks noGrp="1"/>
          </p:cNvGraphicFramePr>
          <p:nvPr>
            <p:extLst>
              <p:ext uri="{D42A27DB-BD31-4B8C-83A1-F6EECF244321}">
                <p14:modId xmlns:p14="http://schemas.microsoft.com/office/powerpoint/2010/main" val="1803936818"/>
              </p:ext>
            </p:extLst>
          </p:nvPr>
        </p:nvGraphicFramePr>
        <p:xfrm>
          <a:off x="423398" y="1439825"/>
          <a:ext cx="5962650" cy="4753733"/>
        </p:xfrm>
        <a:graphic>
          <a:graphicData uri="http://schemas.openxmlformats.org/drawingml/2006/table">
            <a:tbl>
              <a:tblPr firstRow="1" firstCol="1" lastRow="1" lastCol="1" bandRow="1" bandCol="1">
                <a:tableStyleId>{5C22544A-7EE6-4342-B048-85BDC9FD1C3A}</a:tableStyleId>
              </a:tblPr>
              <a:tblGrid>
                <a:gridCol w="1119774">
                  <a:extLst>
                    <a:ext uri="{9D8B030D-6E8A-4147-A177-3AD203B41FA5}">
                      <a16:colId xmlns:a16="http://schemas.microsoft.com/office/drawing/2014/main" val="3622111189"/>
                    </a:ext>
                  </a:extLst>
                </a:gridCol>
                <a:gridCol w="1013129">
                  <a:extLst>
                    <a:ext uri="{9D8B030D-6E8A-4147-A177-3AD203B41FA5}">
                      <a16:colId xmlns:a16="http://schemas.microsoft.com/office/drawing/2014/main" val="583744201"/>
                    </a:ext>
                  </a:extLst>
                </a:gridCol>
                <a:gridCol w="1119774">
                  <a:extLst>
                    <a:ext uri="{9D8B030D-6E8A-4147-A177-3AD203B41FA5}">
                      <a16:colId xmlns:a16="http://schemas.microsoft.com/office/drawing/2014/main" val="2326552406"/>
                    </a:ext>
                  </a:extLst>
                </a:gridCol>
                <a:gridCol w="1439710">
                  <a:extLst>
                    <a:ext uri="{9D8B030D-6E8A-4147-A177-3AD203B41FA5}">
                      <a16:colId xmlns:a16="http://schemas.microsoft.com/office/drawing/2014/main" val="596804491"/>
                    </a:ext>
                  </a:extLst>
                </a:gridCol>
                <a:gridCol w="1270263">
                  <a:extLst>
                    <a:ext uri="{9D8B030D-6E8A-4147-A177-3AD203B41FA5}">
                      <a16:colId xmlns:a16="http://schemas.microsoft.com/office/drawing/2014/main" val="4224620976"/>
                    </a:ext>
                  </a:extLst>
                </a:gridCol>
              </a:tblGrid>
              <a:tr h="618803">
                <a:tc>
                  <a:txBody>
                    <a:bodyPr/>
                    <a:lstStyle/>
                    <a:p>
                      <a:pPr marL="0" marR="0" algn="l">
                        <a:lnSpc>
                          <a:spcPct val="110000"/>
                        </a:lnSpc>
                        <a:spcBef>
                          <a:spcPts val="0"/>
                        </a:spcBef>
                        <a:spcAft>
                          <a:spcPts val="0"/>
                        </a:spcAft>
                      </a:pPr>
                      <a:r>
                        <a:rPr lang="en-US" sz="1100">
                          <a:effectLst/>
                          <a:latin typeface="+mj-lt"/>
                        </a:rPr>
                        <a:t>Jurisdiction</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Geographic Extent</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Probability of Future Occurrence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Potential Magnitude/ Severity</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Overall Significance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2352466331"/>
                  </a:ext>
                </a:extLst>
              </a:tr>
              <a:tr h="307500">
                <a:tc>
                  <a:txBody>
                    <a:bodyPr/>
                    <a:lstStyle/>
                    <a:p>
                      <a:pPr marL="0" marR="0" algn="l">
                        <a:lnSpc>
                          <a:spcPct val="110000"/>
                        </a:lnSpc>
                        <a:spcBef>
                          <a:spcPts val="0"/>
                        </a:spcBef>
                        <a:spcAft>
                          <a:spcPts val="0"/>
                        </a:spcAft>
                      </a:pPr>
                      <a:r>
                        <a:rPr lang="en-US" sz="1100">
                          <a:solidFill>
                            <a:schemeClr val="bg1"/>
                          </a:solidFill>
                          <a:effectLst/>
                          <a:latin typeface="+mj-lt"/>
                        </a:rPr>
                        <a:t>Blackfeet</a:t>
                      </a:r>
                      <a:endParaRPr lang="en-US" sz="1100">
                        <a:solidFill>
                          <a:schemeClr val="bg1"/>
                        </a:solidFill>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Significant</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526876403"/>
                  </a:ext>
                </a:extLst>
              </a:tr>
              <a:tr h="292231">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Blaine</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2322370715"/>
                  </a:ext>
                </a:extLst>
              </a:tr>
              <a:tr h="300316">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Cascade</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949416861"/>
                  </a:ext>
                </a:extLst>
              </a:tr>
              <a:tr h="313694">
                <a:tc>
                  <a:txBody>
                    <a:bodyPr/>
                    <a:lstStyle/>
                    <a:p>
                      <a:pPr marL="0" marR="0" algn="l">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718254464"/>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Chouteau</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214640498"/>
                  </a:ext>
                </a:extLst>
              </a:tr>
              <a:tr h="275141">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Fergus</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342460256"/>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Glacier</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683341919"/>
                  </a:ext>
                </a:extLst>
              </a:tr>
              <a:tr h="275199">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Hill</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07378973"/>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Judith Basin</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336731187"/>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Liberty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885467851"/>
                  </a:ext>
                </a:extLst>
              </a:tr>
              <a:tr h="250081">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Petroleum</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249644720"/>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Phillips</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635114981"/>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Pondera</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4188449830"/>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Teton</a:t>
                      </a:r>
                    </a:p>
                  </a:txBody>
                  <a:tcPr marL="73025" marR="73025" marT="0" marB="0">
                    <a:lnB w="12700" cap="flat" cmpd="sng" algn="ctr">
                      <a:solidFill>
                        <a:schemeClr val="bg1"/>
                      </a:solidFill>
                      <a:prstDash val="solid"/>
                      <a:round/>
                      <a:headEnd type="none" w="med" len="med"/>
                      <a:tailEnd type="none" w="med" len="med"/>
                    </a:lnB>
                  </a:tcPr>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lnB w="12700" cap="flat" cmpd="sng" algn="ctr">
                      <a:solidFill>
                        <a:schemeClr val="bg1"/>
                      </a:solidFill>
                      <a:prstDash val="solid"/>
                      <a:round/>
                      <a:headEnd type="none" w="med" len="med"/>
                      <a:tailEnd type="none" w="med" len="med"/>
                    </a:lnB>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19086746"/>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Toole</a:t>
                      </a:r>
                    </a:p>
                  </a:txBody>
                  <a:tcPr marL="73025" marR="73025" marT="0" marB="0">
                    <a:lnT w="12700" cap="flat" cmpd="sng" algn="ctr">
                      <a:solidFill>
                        <a:schemeClr val="bg1"/>
                      </a:solidFill>
                      <a:prstDash val="solid"/>
                      <a:round/>
                      <a:headEnd type="none" w="med" len="med"/>
                      <a:tailEnd type="none" w="med" len="med"/>
                    </a:lnT>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kumimoji="0" lang="en-US" sz="1100" b="0" i="0" u="none" strike="noStrike" kern="1200" cap="none" spc="0" normalizeH="0" baseline="0">
                        <a:ln>
                          <a:noFill/>
                        </a:ln>
                        <a:solidFill>
                          <a:srgbClr val="233845"/>
                        </a:solidFill>
                        <a:effectLst/>
                        <a:uLnTx/>
                        <a:uFillTx/>
                        <a:latin typeface="Segoe UI"/>
                        <a:ea typeface="SimSun" panose="02010600030101010101" pitchFamily="2" charset="-122"/>
                        <a:cs typeface="Times New Roman" panose="02020603050405020304" pitchFamily="18" charset="0"/>
                      </a:endParaRPr>
                    </a:p>
                  </a:txBody>
                  <a:tcPr marL="73025" marR="73025" marT="0" marB="0">
                    <a:lnT w="12700" cap="flat" cmpd="sng" algn="ctr">
                      <a:solidFill>
                        <a:schemeClr val="bg1"/>
                      </a:solidFill>
                      <a:prstDash val="solid"/>
                      <a:round/>
                      <a:headEnd type="none" w="med" len="med"/>
                      <a:tailEnd type="none" w="med" len="med"/>
                    </a:lnT>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Occasional</a:t>
                      </a:r>
                    </a:p>
                  </a:txBody>
                  <a:tcPr marL="73025" marR="73025" marT="0" marB="0">
                    <a:lnT w="12700" cap="flat" cmpd="sng" algn="ctr">
                      <a:solidFill>
                        <a:schemeClr val="bg1"/>
                      </a:solidFill>
                      <a:prstDash val="solid"/>
                      <a:round/>
                      <a:headEnd type="none" w="med" len="med"/>
                      <a:tailEnd type="none" w="med" len="med"/>
                    </a:lnT>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mn-lt"/>
                          <a:ea typeface="SimSun" panose="02010600030101010101" pitchFamily="2" charset="-122"/>
                          <a:cs typeface="Times New Roman" panose="02020603050405020304" pitchFamily="18" charset="0"/>
                        </a:rPr>
                        <a:t>Critical</a:t>
                      </a:r>
                      <a:endParaRPr kumimoji="0" lang="en-US" sz="1100" b="0" i="0" u="none" strike="noStrike" kern="1200" cap="none" spc="0" normalizeH="0" baseline="0">
                        <a:ln>
                          <a:noFill/>
                        </a:ln>
                        <a:solidFill>
                          <a:srgbClr val="233845"/>
                        </a:solidFill>
                        <a:effectLst/>
                        <a:uLnTx/>
                        <a:uFillTx/>
                        <a:latin typeface="Segoe UI"/>
                        <a:ea typeface="SimSun" panose="02010600030101010101" pitchFamily="2" charset="-122"/>
                        <a:cs typeface="Times New Roman" panose="02020603050405020304" pitchFamily="18" charset="0"/>
                      </a:endParaRPr>
                    </a:p>
                  </a:txBody>
                  <a:tcPr marL="73025" marR="73025" marT="0" marB="0">
                    <a:lnT w="12700" cap="flat" cmpd="sng" algn="ctr">
                      <a:solidFill>
                        <a:schemeClr val="bg1"/>
                      </a:solidFill>
                      <a:prstDash val="solid"/>
                      <a:round/>
                      <a:headEnd type="none" w="med" len="med"/>
                      <a:tailEnd type="none" w="med" len="med"/>
                    </a:lnT>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741671"/>
                  </a:ext>
                </a:extLst>
              </a:tr>
            </a:tbl>
          </a:graphicData>
        </a:graphic>
      </p:graphicFrame>
    </p:spTree>
    <p:extLst>
      <p:ext uri="{BB962C8B-B14F-4D97-AF65-F5344CB8AC3E}">
        <p14:creationId xmlns:p14="http://schemas.microsoft.com/office/powerpoint/2010/main" val="542611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63774D-F9D5-FF82-2264-F5D86C2AF288}"/>
              </a:ext>
            </a:extLst>
          </p:cNvPr>
          <p:cNvSpPr>
            <a:spLocks noGrp="1"/>
          </p:cNvSpPr>
          <p:nvPr>
            <p:ph type="sldNum" sz="quarter" idx="11"/>
          </p:nvPr>
        </p:nvSpPr>
        <p:spPr/>
        <p:txBody>
          <a:bodyPr/>
          <a:lstStyle/>
          <a:p>
            <a:fld id="{EEB2E137-973A-46DC-BB4E-688C661ACB66}" type="slidenum">
              <a:rPr lang="en-US" smtClean="0"/>
              <a:pPr/>
              <a:t>79</a:t>
            </a:fld>
            <a:endParaRPr lang="en-US"/>
          </a:p>
        </p:txBody>
      </p:sp>
      <p:pic>
        <p:nvPicPr>
          <p:cNvPr id="5" name="Picture 4">
            <a:extLst>
              <a:ext uri="{FF2B5EF4-FFF2-40B4-BE49-F238E27FC236}">
                <a16:creationId xmlns:a16="http://schemas.microsoft.com/office/drawing/2014/main" id="{E7604E90-6CFA-772D-D1BC-22C3278E6972}"/>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B22E54FF-FA5F-DB1E-CAF7-0544238554B9}"/>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80094" y="2540469"/>
            <a:ext cx="1397000" cy="1304925"/>
          </a:xfrm>
          <a:prstGeom prst="rect">
            <a:avLst/>
          </a:prstGeom>
        </p:spPr>
      </p:pic>
      <p:sp>
        <p:nvSpPr>
          <p:cNvPr id="8" name="Rectangle 7">
            <a:extLst>
              <a:ext uri="{FF2B5EF4-FFF2-40B4-BE49-F238E27FC236}">
                <a16:creationId xmlns:a16="http://schemas.microsoft.com/office/drawing/2014/main" id="{401E0AE4-11C4-36E7-77DB-86DE6594E656}"/>
              </a:ext>
            </a:extLst>
          </p:cNvPr>
          <p:cNvSpPr/>
          <p:nvPr>
            <p:custDataLst>
              <p:tags r:id="rId4"/>
            </p:custDataLst>
          </p:nvPr>
        </p:nvSpPr>
        <p:spPr>
          <a:xfrm>
            <a:off x="1914526" y="2571750"/>
            <a:ext cx="39624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a:solidFill>
                  <a:srgbClr val="5B5B5B"/>
                </a:solidFill>
              </a:rPr>
              <a:t>What do you think the significance of cyber-attack is for your jurisdiction?</a:t>
            </a:r>
          </a:p>
        </p:txBody>
      </p:sp>
      <p:sp>
        <p:nvSpPr>
          <p:cNvPr id="9" name="Rectangle 8">
            <a:extLst>
              <a:ext uri="{FF2B5EF4-FFF2-40B4-BE49-F238E27FC236}">
                <a16:creationId xmlns:a16="http://schemas.microsoft.com/office/drawing/2014/main" id="{6CD9B0F5-A670-1497-3897-407F509ECAB1}"/>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E297F379-53BC-36E7-B047-3C0C39E146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9218" name="Picture 2">
            <a:extLst>
              <a:ext uri="{FF2B5EF4-FFF2-40B4-BE49-F238E27FC236}">
                <a16:creationId xmlns:a16="http://schemas.microsoft.com/office/drawing/2014/main" id="{E70D4FFF-9C83-0FE9-E00E-01A5F05888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3425" y="803869"/>
            <a:ext cx="6124575"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136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8DC2-4391-4940-BA09-4C6E515AD384}"/>
              </a:ext>
            </a:extLst>
          </p:cNvPr>
          <p:cNvSpPr>
            <a:spLocks noGrp="1"/>
          </p:cNvSpPr>
          <p:nvPr>
            <p:ph type="title"/>
          </p:nvPr>
        </p:nvSpPr>
        <p:spPr>
          <a:xfrm>
            <a:off x="540001" y="540001"/>
            <a:ext cx="11123362" cy="1495794"/>
          </a:xfrm>
        </p:spPr>
        <p:txBody>
          <a:bodyPr/>
          <a:lstStyle/>
          <a:p>
            <a:r>
              <a:rPr lang="en-US"/>
              <a:t>Disaster Mitigation Action of 2000</a:t>
            </a:r>
            <a:br>
              <a:rPr lang="en-US"/>
            </a:br>
            <a:br>
              <a:rPr lang="en-US"/>
            </a:br>
            <a:endParaRPr lang="en-US"/>
          </a:p>
        </p:txBody>
      </p:sp>
      <p:sp>
        <p:nvSpPr>
          <p:cNvPr id="4" name="Slide Number Placeholder 3">
            <a:extLst>
              <a:ext uri="{FF2B5EF4-FFF2-40B4-BE49-F238E27FC236}">
                <a16:creationId xmlns:a16="http://schemas.microsoft.com/office/drawing/2014/main" id="{A7312381-AD30-4816-9A14-C7472E4FD217}"/>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5" name="Text Placeholder 4">
            <a:extLst>
              <a:ext uri="{FF2B5EF4-FFF2-40B4-BE49-F238E27FC236}">
                <a16:creationId xmlns:a16="http://schemas.microsoft.com/office/drawing/2014/main" id="{B88D292C-1A00-4E12-8054-B21A57751FEA}"/>
              </a:ext>
            </a:extLst>
          </p:cNvPr>
          <p:cNvSpPr>
            <a:spLocks noGrp="1"/>
          </p:cNvSpPr>
          <p:nvPr>
            <p:ph type="body" sz="quarter" idx="10"/>
          </p:nvPr>
        </p:nvSpPr>
        <p:spPr>
          <a:xfrm>
            <a:off x="539751" y="1259999"/>
            <a:ext cx="6854108" cy="4680000"/>
          </a:xfrm>
        </p:spPr>
        <p:txBody>
          <a:bodyPr>
            <a:normAutofit lnSpcReduction="10000"/>
          </a:bodyPr>
          <a:lstStyle/>
          <a:p>
            <a:pPr marL="0" indent="0">
              <a:buNone/>
            </a:pPr>
            <a:r>
              <a:rPr lang="en-US" b="1"/>
              <a:t>Federal Legislation</a:t>
            </a:r>
          </a:p>
          <a:p>
            <a:pPr marL="0" indent="0">
              <a:buNone/>
            </a:pPr>
            <a:r>
              <a:rPr lang="en-US"/>
              <a:t>44 CFR 201.6</a:t>
            </a:r>
          </a:p>
          <a:p>
            <a:r>
              <a:rPr lang="en-US"/>
              <a:t>Requires communities to update their hazard mitigation plans every 5 years to remain eligible for federal pre- and post-disaster funding for hazard mitigation grants from FEMA</a:t>
            </a:r>
          </a:p>
          <a:p>
            <a:r>
              <a:rPr lang="en-US"/>
              <a:t>Plan ensures the counties and municipalities in the Region will remain eligible for mitigation projects when funding becomes available</a:t>
            </a:r>
          </a:p>
          <a:p>
            <a:endParaRPr lang="en-US"/>
          </a:p>
        </p:txBody>
      </p:sp>
      <p:pic>
        <p:nvPicPr>
          <p:cNvPr id="6" name="Picture 5">
            <a:extLst>
              <a:ext uri="{FF2B5EF4-FFF2-40B4-BE49-F238E27FC236}">
                <a16:creationId xmlns:a16="http://schemas.microsoft.com/office/drawing/2014/main" id="{DDF04E3B-9D38-43CF-A51C-C8FD63D4D6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528743">
            <a:off x="8017176" y="2228602"/>
            <a:ext cx="1578892" cy="2044664"/>
          </a:xfrm>
          <a:prstGeom prst="rect">
            <a:avLst/>
          </a:prstGeom>
          <a:scene3d>
            <a:camera prst="orthographicFront">
              <a:rot lat="0" lon="0" rev="0"/>
            </a:camera>
            <a:lightRig rig="threePt" dir="t"/>
          </a:scene3d>
        </p:spPr>
      </p:pic>
      <p:pic>
        <p:nvPicPr>
          <p:cNvPr id="7" name="Picture 6">
            <a:extLst>
              <a:ext uri="{FF2B5EF4-FFF2-40B4-BE49-F238E27FC236}">
                <a16:creationId xmlns:a16="http://schemas.microsoft.com/office/drawing/2014/main" id="{FC6F5F69-DC54-4BBE-8390-C8544E2F31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34432">
            <a:off x="9467995" y="2293302"/>
            <a:ext cx="1579967" cy="2044664"/>
          </a:xfrm>
          <a:prstGeom prst="rect">
            <a:avLst/>
          </a:prstGeom>
          <a:scene3d>
            <a:camera prst="orthographicFront">
              <a:rot lat="0" lon="0" rev="0"/>
            </a:camera>
            <a:lightRig rig="threePt" dir="t"/>
          </a:scene3d>
        </p:spPr>
      </p:pic>
      <p:pic>
        <p:nvPicPr>
          <p:cNvPr id="8" name="Picture 7" descr="A picture containing diagram&#10;&#10;Description automatically generated">
            <a:extLst>
              <a:ext uri="{FF2B5EF4-FFF2-40B4-BE49-F238E27FC236}">
                <a16:creationId xmlns:a16="http://schemas.microsoft.com/office/drawing/2014/main" id="{CD63D071-1CB1-400C-2E8D-04C04CD6D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082267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183E1C-9F2E-4476-8641-2CB09D33BC78}"/>
              </a:ext>
            </a:extLst>
          </p:cNvPr>
          <p:cNvSpPr>
            <a:spLocks noGrp="1"/>
          </p:cNvSpPr>
          <p:nvPr>
            <p:ph type="body" sz="quarter" idx="13"/>
          </p:nvPr>
        </p:nvSpPr>
        <p:spPr/>
        <p:txBody>
          <a:bodyPr/>
          <a:lstStyle/>
          <a:p>
            <a:r>
              <a:rPr lang="en-US" sz="3200" b="1">
                <a:cs typeface="Segoe UI"/>
              </a:rPr>
              <a:t>Human Conflict (Terrorism)</a:t>
            </a:r>
            <a:endParaRPr lang="en-US" sz="3200"/>
          </a:p>
        </p:txBody>
      </p:sp>
      <p:sp>
        <p:nvSpPr>
          <p:cNvPr id="4" name="Slide Number Placeholder 3">
            <a:extLst>
              <a:ext uri="{FF2B5EF4-FFF2-40B4-BE49-F238E27FC236}">
                <a16:creationId xmlns:a16="http://schemas.microsoft.com/office/drawing/2014/main" id="{F3FEB454-96ED-4C81-8130-3AC47F322D9D}"/>
              </a:ext>
            </a:extLst>
          </p:cNvPr>
          <p:cNvSpPr>
            <a:spLocks noGrp="1"/>
          </p:cNvSpPr>
          <p:nvPr>
            <p:ph type="sldNum" sz="quarter" idx="4"/>
          </p:nvPr>
        </p:nvSpPr>
        <p:spPr/>
        <p:txBody>
          <a:bodyPr/>
          <a:lstStyle/>
          <a:p>
            <a:fld id="{3B3120AC-0FB0-4B1F-9EA2-DF78B8AED3C7}" type="slidenum">
              <a:rPr lang="en-GB" smtClean="0"/>
              <a:pPr/>
              <a:t>80</a:t>
            </a:fld>
            <a:endParaRPr lang="en-GB"/>
          </a:p>
        </p:txBody>
      </p:sp>
      <p:sp>
        <p:nvSpPr>
          <p:cNvPr id="11" name="Content Placeholder 6">
            <a:extLst>
              <a:ext uri="{FF2B5EF4-FFF2-40B4-BE49-F238E27FC236}">
                <a16:creationId xmlns:a16="http://schemas.microsoft.com/office/drawing/2014/main" id="{E954BB09-EDAC-46F2-B05D-1DE7C9E2545B}"/>
              </a:ext>
            </a:extLst>
          </p:cNvPr>
          <p:cNvSpPr txBox="1">
            <a:spLocks/>
          </p:cNvSpPr>
          <p:nvPr/>
        </p:nvSpPr>
        <p:spPr>
          <a:xfrm>
            <a:off x="451550" y="1271056"/>
            <a:ext cx="6033154" cy="594212"/>
          </a:xfrm>
          <a:prstGeom prst="rect">
            <a:avLst/>
          </a:prstGeom>
        </p:spPr>
        <p:txBody>
          <a:bodyPr>
            <a:norm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Terrorist Attacks in the U.S. 1970-2018</a:t>
            </a:r>
          </a:p>
        </p:txBody>
      </p:sp>
      <p:graphicFrame>
        <p:nvGraphicFramePr>
          <p:cNvPr id="13" name="Chart 12">
            <a:extLst>
              <a:ext uri="{FF2B5EF4-FFF2-40B4-BE49-F238E27FC236}">
                <a16:creationId xmlns:a16="http://schemas.microsoft.com/office/drawing/2014/main" id="{17AC834B-E170-4A12-808E-7D4322B07829}"/>
              </a:ext>
            </a:extLst>
          </p:cNvPr>
          <p:cNvGraphicFramePr/>
          <p:nvPr/>
        </p:nvGraphicFramePr>
        <p:xfrm>
          <a:off x="761798" y="1634837"/>
          <a:ext cx="5722906" cy="35694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C3B69A0-D7C1-4398-AC5F-A1EF71B3029D}"/>
              </a:ext>
            </a:extLst>
          </p:cNvPr>
          <p:cNvSpPr txBox="1"/>
          <p:nvPr/>
        </p:nvSpPr>
        <p:spPr>
          <a:xfrm>
            <a:off x="7334865" y="1634837"/>
            <a:ext cx="4552335" cy="3461083"/>
          </a:xfrm>
          <a:prstGeom prst="rect">
            <a:avLst/>
          </a:prstGeom>
        </p:spPr>
        <p:txBody>
          <a:bodyPr vert="horz" lIns="0" tIns="45720" rIns="0" bIns="45720" rtlCol="0">
            <a:normAutofit fontScale="92500"/>
          </a:bodyPr>
          <a:lstStyle>
            <a:lvl1pPr indent="0" algn="ctr" defTabSz="914377">
              <a:spcBef>
                <a:spcPct val="20000"/>
              </a:spcBef>
              <a:buFont typeface="Arial" panose="020B0604020202020204" pitchFamily="34" charset="0"/>
              <a:buNone/>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1pPr>
            <a:lvl2pPr marL="722295" indent="-366704" defTabSz="914377">
              <a:spcBef>
                <a:spcPct val="20000"/>
              </a:spcBef>
              <a:buFont typeface="Arial" panose="020B0604020202020204" pitchFamily="34" charset="0"/>
              <a:buChar char="–"/>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2pPr>
            <a:lvl3pPr marL="1077886" indent="-355591" defTabSz="914377">
              <a:spcBef>
                <a:spcPct val="20000"/>
              </a:spcBef>
              <a:buFont typeface="Arial" panose="020B0604020202020204" pitchFamily="34" charset="0"/>
              <a:buChar char="•"/>
              <a:defRPr sz="2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3pPr>
            <a:lvl4pPr marL="1433477" indent="-355591" defTabSz="914377">
              <a:spcBef>
                <a:spcPct val="20000"/>
              </a:spcBef>
              <a:buFont typeface="Arial" panose="020B0604020202020204" pitchFamily="34" charset="0"/>
              <a:buChar char="–"/>
              <a:defRPr sz="20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4pPr>
            <a:lvl5pPr marL="1790655" indent="-357179" defTabSz="914377">
              <a:spcBef>
                <a:spcPct val="20000"/>
              </a:spcBef>
              <a:buFont typeface="Arial" panose="020B0604020202020204" pitchFamily="34" charset="0"/>
              <a:buChar char="»"/>
              <a:defRPr sz="20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5pPr>
            <a:lvl6pPr marL="2514537" indent="-228594" defTabSz="914377">
              <a:spcBef>
                <a:spcPct val="20000"/>
              </a:spcBef>
              <a:buFont typeface="Arial" panose="020B0604020202020204" pitchFamily="34" charset="0"/>
              <a:buChar char="•"/>
              <a:defRPr sz="2000"/>
            </a:lvl6pPr>
            <a:lvl7pPr marL="2971726" indent="-228594" defTabSz="914377">
              <a:spcBef>
                <a:spcPct val="20000"/>
              </a:spcBef>
              <a:buFont typeface="Arial" panose="020B0604020202020204" pitchFamily="34" charset="0"/>
              <a:buChar char="•"/>
              <a:defRPr sz="2000"/>
            </a:lvl7pPr>
            <a:lvl8pPr marL="3428914" indent="-228594" defTabSz="914377">
              <a:spcBef>
                <a:spcPct val="20000"/>
              </a:spcBef>
              <a:buFont typeface="Arial" panose="020B0604020202020204" pitchFamily="34" charset="0"/>
              <a:buChar char="•"/>
              <a:defRPr sz="2000"/>
            </a:lvl8pPr>
            <a:lvl9pPr marL="3886103" indent="-228594" defTabSz="914377">
              <a:spcBef>
                <a:spcPct val="20000"/>
              </a:spcBef>
              <a:buFont typeface="Arial" panose="020B0604020202020204" pitchFamily="34" charset="0"/>
              <a:buChar char="•"/>
              <a:defRPr sz="2000"/>
            </a:lvl9pPr>
          </a:lstStyle>
          <a:p>
            <a:pPr algn="l"/>
            <a:r>
              <a:rPr lang="en-US" sz="2400" u="sng"/>
              <a:t>Most common targets</a:t>
            </a:r>
          </a:p>
          <a:p>
            <a:pPr marL="285750" indent="-285750" algn="l">
              <a:buFont typeface="Arial" panose="020B0604020202020204" pitchFamily="34" charset="0"/>
              <a:buChar char="•"/>
            </a:pPr>
            <a:r>
              <a:rPr lang="en-US" sz="2400"/>
              <a:t>Businesses: 27%</a:t>
            </a:r>
          </a:p>
          <a:p>
            <a:pPr marL="285750" indent="-285750" algn="l">
              <a:buFont typeface="Arial" panose="020B0604020202020204" pitchFamily="34" charset="0"/>
              <a:buChar char="•"/>
            </a:pPr>
            <a:r>
              <a:rPr lang="en-US" sz="2400"/>
              <a:t>Government: 17%</a:t>
            </a:r>
          </a:p>
          <a:p>
            <a:pPr marL="285750" indent="-285750" algn="l">
              <a:buFont typeface="Arial" panose="020B0604020202020204" pitchFamily="34" charset="0"/>
              <a:buChar char="•"/>
            </a:pPr>
            <a:r>
              <a:rPr lang="en-US" sz="2400"/>
              <a:t>Private Citizens &amp; Property: 13%</a:t>
            </a:r>
          </a:p>
          <a:p>
            <a:pPr marL="285750" indent="-285750" algn="l">
              <a:buFont typeface="Arial" panose="020B0604020202020204" pitchFamily="34" charset="0"/>
              <a:buChar char="•"/>
            </a:pPr>
            <a:r>
              <a:rPr lang="en-US" sz="2400"/>
              <a:t>Abortion-related: 9%</a:t>
            </a:r>
          </a:p>
          <a:p>
            <a:pPr marL="285750" indent="-285750" algn="l">
              <a:buFont typeface="Arial" panose="020B0604020202020204" pitchFamily="34" charset="0"/>
              <a:buChar char="•"/>
            </a:pPr>
            <a:r>
              <a:rPr lang="en-US" sz="2400"/>
              <a:t>Military: 6%</a:t>
            </a:r>
          </a:p>
          <a:p>
            <a:pPr marL="285750" indent="-285750" algn="l">
              <a:buFont typeface="Arial" panose="020B0604020202020204" pitchFamily="34" charset="0"/>
              <a:buChar char="•"/>
            </a:pPr>
            <a:r>
              <a:rPr lang="en-US" sz="2400"/>
              <a:t>Police: 6%</a:t>
            </a:r>
          </a:p>
          <a:p>
            <a:pPr marL="285750" indent="-285750" algn="l">
              <a:buFont typeface="Arial" panose="020B0604020202020204" pitchFamily="34" charset="0"/>
              <a:buChar char="•"/>
            </a:pPr>
            <a:r>
              <a:rPr lang="en-US" sz="2400"/>
              <a:t>Religious: 5%</a:t>
            </a:r>
          </a:p>
        </p:txBody>
      </p:sp>
      <p:pic>
        <p:nvPicPr>
          <p:cNvPr id="7" name="Picture 6" descr="A picture containing diagram&#10;&#10;Description automatically generated">
            <a:extLst>
              <a:ext uri="{FF2B5EF4-FFF2-40B4-BE49-F238E27FC236}">
                <a16:creationId xmlns:a16="http://schemas.microsoft.com/office/drawing/2014/main" id="{C004CD1A-FAE0-2CF3-2B69-6D11D16F6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2297645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EE6989-EE18-4614-A758-118F66331657}"/>
              </a:ext>
            </a:extLst>
          </p:cNvPr>
          <p:cNvSpPr>
            <a:spLocks noGrp="1"/>
          </p:cNvSpPr>
          <p:nvPr>
            <p:ph type="body" sz="quarter" idx="17"/>
          </p:nvPr>
        </p:nvSpPr>
        <p:spPr>
          <a:xfrm>
            <a:off x="7893932" y="1167708"/>
            <a:ext cx="3958543" cy="2261292"/>
          </a:xfrm>
        </p:spPr>
        <p:txBody>
          <a:bodyPr anchor="t">
            <a:normAutofit fontScale="92500"/>
          </a:bodyPr>
          <a:lstStyle/>
          <a:p>
            <a:pPr marL="342900" indent="-342900">
              <a:spcBef>
                <a:spcPts val="0"/>
              </a:spcBef>
              <a:buFont typeface="Arial" panose="020B0604020202020204" pitchFamily="34" charset="0"/>
              <a:buChar char="•"/>
            </a:pPr>
            <a:r>
              <a:rPr lang="en-US" sz="2400"/>
              <a:t>The Center for Strategic &amp; International Studies records 980 domestic terrorist attacks in the US since 1994, with sharp growth over the last 10-15 years. </a:t>
            </a:r>
          </a:p>
          <a:p>
            <a:pPr>
              <a:spcBef>
                <a:spcPts val="0"/>
              </a:spcBef>
            </a:pPr>
            <a:endParaRPr lang="en-US" sz="2400"/>
          </a:p>
        </p:txBody>
      </p:sp>
      <p:sp>
        <p:nvSpPr>
          <p:cNvPr id="3" name="Text Placeholder 2">
            <a:extLst>
              <a:ext uri="{FF2B5EF4-FFF2-40B4-BE49-F238E27FC236}">
                <a16:creationId xmlns:a16="http://schemas.microsoft.com/office/drawing/2014/main" id="{FE183E1C-9F2E-4476-8641-2CB09D33BC78}"/>
              </a:ext>
            </a:extLst>
          </p:cNvPr>
          <p:cNvSpPr>
            <a:spLocks noGrp="1"/>
          </p:cNvSpPr>
          <p:nvPr>
            <p:ph type="body" sz="quarter" idx="13"/>
          </p:nvPr>
        </p:nvSpPr>
        <p:spPr/>
        <p:txBody>
          <a:bodyPr/>
          <a:lstStyle/>
          <a:p>
            <a:r>
              <a:rPr lang="en-US" sz="3200" b="1">
                <a:cs typeface="Segoe UI"/>
              </a:rPr>
              <a:t>Human Conflict (Terrorism)</a:t>
            </a:r>
            <a:endParaRPr lang="en-US" sz="3200"/>
          </a:p>
        </p:txBody>
      </p:sp>
      <p:sp>
        <p:nvSpPr>
          <p:cNvPr id="4" name="Slide Number Placeholder 3">
            <a:extLst>
              <a:ext uri="{FF2B5EF4-FFF2-40B4-BE49-F238E27FC236}">
                <a16:creationId xmlns:a16="http://schemas.microsoft.com/office/drawing/2014/main" id="{F3FEB454-96ED-4C81-8130-3AC47F322D9D}"/>
              </a:ext>
            </a:extLst>
          </p:cNvPr>
          <p:cNvSpPr>
            <a:spLocks noGrp="1"/>
          </p:cNvSpPr>
          <p:nvPr>
            <p:ph type="sldNum" sz="quarter" idx="4"/>
          </p:nvPr>
        </p:nvSpPr>
        <p:spPr/>
        <p:txBody>
          <a:bodyPr/>
          <a:lstStyle/>
          <a:p>
            <a:fld id="{3B3120AC-0FB0-4B1F-9EA2-DF78B8AED3C7}" type="slidenum">
              <a:rPr lang="en-GB" smtClean="0"/>
              <a:pPr/>
              <a:t>81</a:t>
            </a:fld>
            <a:endParaRPr lang="en-GB"/>
          </a:p>
        </p:txBody>
      </p:sp>
      <p:sp>
        <p:nvSpPr>
          <p:cNvPr id="6" name="Footer Placeholder 5">
            <a:extLst>
              <a:ext uri="{FF2B5EF4-FFF2-40B4-BE49-F238E27FC236}">
                <a16:creationId xmlns:a16="http://schemas.microsoft.com/office/drawing/2014/main" id="{D2086912-1521-415E-AC10-D07ECF1E6E2A}"/>
              </a:ext>
            </a:extLst>
          </p:cNvPr>
          <p:cNvSpPr>
            <a:spLocks noGrp="1"/>
          </p:cNvSpPr>
          <p:nvPr>
            <p:ph type="ftr" sz="quarter" idx="3"/>
          </p:nvPr>
        </p:nvSpPr>
        <p:spPr/>
        <p:txBody>
          <a:bodyPr/>
          <a:lstStyle/>
          <a:p>
            <a:r>
              <a:rPr lang="en-US"/>
              <a:t>Taylor County HMP - Meeting #2 Risk Assessment</a:t>
            </a:r>
            <a:endParaRPr lang="en-GB"/>
          </a:p>
        </p:txBody>
      </p:sp>
      <p:pic>
        <p:nvPicPr>
          <p:cNvPr id="10" name="Picture 9">
            <a:extLst>
              <a:ext uri="{FF2B5EF4-FFF2-40B4-BE49-F238E27FC236}">
                <a16:creationId xmlns:a16="http://schemas.microsoft.com/office/drawing/2014/main" id="{A027F784-4C69-45CA-A932-E2045935BD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393" y="1179950"/>
            <a:ext cx="7073772" cy="2777644"/>
          </a:xfrm>
          <a:prstGeom prst="rect">
            <a:avLst/>
          </a:prstGeom>
          <a:ln>
            <a:solidFill>
              <a:schemeClr val="bg1">
                <a:lumMod val="50000"/>
              </a:schemeClr>
            </a:solidFill>
          </a:ln>
        </p:spPr>
      </p:pic>
      <p:pic>
        <p:nvPicPr>
          <p:cNvPr id="12" name="Picture 11">
            <a:extLst>
              <a:ext uri="{FF2B5EF4-FFF2-40B4-BE49-F238E27FC236}">
                <a16:creationId xmlns:a16="http://schemas.microsoft.com/office/drawing/2014/main" id="{64BFAFBB-263F-486E-94CF-ABC55A8AF2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067" y="4045051"/>
            <a:ext cx="9936520" cy="2498863"/>
          </a:xfrm>
          <a:prstGeom prst="rect">
            <a:avLst/>
          </a:prstGeom>
          <a:ln>
            <a:solidFill>
              <a:schemeClr val="bg1">
                <a:lumMod val="50000"/>
              </a:schemeClr>
            </a:solidFill>
          </a:ln>
        </p:spPr>
      </p:pic>
    </p:spTree>
    <p:extLst>
      <p:ext uri="{BB962C8B-B14F-4D97-AF65-F5344CB8AC3E}">
        <p14:creationId xmlns:p14="http://schemas.microsoft.com/office/powerpoint/2010/main" val="19218302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2FA44C-A290-422D-B6CF-BE7CAB1F5289}"/>
              </a:ext>
            </a:extLst>
          </p:cNvPr>
          <p:cNvSpPr>
            <a:spLocks noGrp="1"/>
          </p:cNvSpPr>
          <p:nvPr>
            <p:ph type="title"/>
          </p:nvPr>
        </p:nvSpPr>
        <p:spPr>
          <a:xfrm>
            <a:off x="534444" y="484501"/>
            <a:ext cx="11123362" cy="443198"/>
          </a:xfrm>
        </p:spPr>
        <p:txBody>
          <a:bodyPr/>
          <a:lstStyle/>
          <a:p>
            <a:pPr marL="0" marR="0" lvl="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A3441"/>
                </a:solidFill>
                <a:effectLst/>
                <a:uLnTx/>
                <a:uFillTx/>
                <a:latin typeface="Segoe UI"/>
                <a:cs typeface="Segoe UI"/>
              </a:rPr>
              <a:t>Human Conflict (Active Shooter Incidents)</a:t>
            </a:r>
            <a:endParaRPr kumimoji="0" lang="en-US" sz="2800" b="0" i="0" u="none" strike="noStrike" kern="1200" cap="none" spc="0" normalizeH="0" baseline="0" noProof="0">
              <a:ln>
                <a:noFill/>
              </a:ln>
              <a:solidFill>
                <a:srgbClr val="1A3441"/>
              </a:solidFill>
              <a:effectLst/>
              <a:uLnTx/>
              <a:uFillTx/>
              <a:latin typeface="Segoe UI"/>
              <a:cs typeface="Segoe UI" panose="020B0502040204020203" pitchFamily="34" charset="0"/>
            </a:endParaRPr>
          </a:p>
        </p:txBody>
      </p:sp>
      <p:sp>
        <p:nvSpPr>
          <p:cNvPr id="10" name="Slide Number Placeholder 9">
            <a:extLst>
              <a:ext uri="{FF2B5EF4-FFF2-40B4-BE49-F238E27FC236}">
                <a16:creationId xmlns:a16="http://schemas.microsoft.com/office/drawing/2014/main" id="{36B4EBBD-A482-4042-8104-DB8506DBE89B}"/>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graphicFrame>
        <p:nvGraphicFramePr>
          <p:cNvPr id="9" name="Chart 8">
            <a:extLst>
              <a:ext uri="{FF2B5EF4-FFF2-40B4-BE49-F238E27FC236}">
                <a16:creationId xmlns:a16="http://schemas.microsoft.com/office/drawing/2014/main" id="{A9BA6ABB-FCF6-4AF5-AE9A-C5AD9349F720}"/>
              </a:ext>
            </a:extLst>
          </p:cNvPr>
          <p:cNvGraphicFramePr>
            <a:graphicFrameLocks/>
          </p:cNvGraphicFramePr>
          <p:nvPr/>
        </p:nvGraphicFramePr>
        <p:xfrm>
          <a:off x="373626" y="1542472"/>
          <a:ext cx="4921045" cy="3029527"/>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6">
            <a:extLst>
              <a:ext uri="{FF2B5EF4-FFF2-40B4-BE49-F238E27FC236}">
                <a16:creationId xmlns:a16="http://schemas.microsoft.com/office/drawing/2014/main" id="{F75C89D3-9336-45B9-B1FA-CDACE47447BB}"/>
              </a:ext>
            </a:extLst>
          </p:cNvPr>
          <p:cNvSpPr txBox="1">
            <a:spLocks/>
          </p:cNvSpPr>
          <p:nvPr/>
        </p:nvSpPr>
        <p:spPr>
          <a:xfrm>
            <a:off x="34412" y="1022750"/>
            <a:ext cx="5599472" cy="599757"/>
          </a:xfrm>
          <a:prstGeom prst="rect">
            <a:avLst/>
          </a:prstGeom>
        </p:spPr>
        <p:txBody>
          <a:bodyPr>
            <a:norm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u="sng"/>
              <a:t>Active Shooter Incidents in the U.S. 2000-2020</a:t>
            </a:r>
          </a:p>
        </p:txBody>
      </p:sp>
      <p:sp>
        <p:nvSpPr>
          <p:cNvPr id="14" name="Content Placeholder 6">
            <a:extLst>
              <a:ext uri="{FF2B5EF4-FFF2-40B4-BE49-F238E27FC236}">
                <a16:creationId xmlns:a16="http://schemas.microsoft.com/office/drawing/2014/main" id="{3F5ED75E-FF14-4CDA-AEEC-E340E9C409C9}"/>
              </a:ext>
            </a:extLst>
          </p:cNvPr>
          <p:cNvSpPr txBox="1">
            <a:spLocks/>
          </p:cNvSpPr>
          <p:nvPr/>
        </p:nvSpPr>
        <p:spPr>
          <a:xfrm>
            <a:off x="373625" y="4619518"/>
            <a:ext cx="4837471" cy="835962"/>
          </a:xfrm>
          <a:prstGeom prst="rect">
            <a:avLst/>
          </a:prstGeom>
        </p:spPr>
        <p:txBody>
          <a:bodyPr>
            <a:norm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a:t>Sources: </a:t>
            </a:r>
          </a:p>
          <a:p>
            <a:pPr>
              <a:spcBef>
                <a:spcPts val="0"/>
              </a:spcBef>
            </a:pPr>
            <a:r>
              <a:rPr lang="en-US" sz="1200"/>
              <a:t>FBI Active Shooter Incidents, 20-Year Review 2000-2019</a:t>
            </a:r>
          </a:p>
          <a:p>
            <a:pPr>
              <a:spcBef>
                <a:spcPts val="0"/>
              </a:spcBef>
            </a:pPr>
            <a:r>
              <a:rPr lang="en-US" sz="1200"/>
              <a:t>FBI Active Shooter Incidents in the United States 2020</a:t>
            </a:r>
          </a:p>
        </p:txBody>
      </p:sp>
      <p:pic>
        <p:nvPicPr>
          <p:cNvPr id="11" name="Picture 10" descr="A picture containing diagram&#10;&#10;Description automatically generated">
            <a:extLst>
              <a:ext uri="{FF2B5EF4-FFF2-40B4-BE49-F238E27FC236}">
                <a16:creationId xmlns:a16="http://schemas.microsoft.com/office/drawing/2014/main" id="{A141538E-82E5-BB70-BBD4-747917701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15" name="Picture 14">
            <a:extLst>
              <a:ext uri="{FF2B5EF4-FFF2-40B4-BE49-F238E27FC236}">
                <a16:creationId xmlns:a16="http://schemas.microsoft.com/office/drawing/2014/main" id="{DA0340EE-1FE9-84E2-9E4E-2D044E9B64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49916" y="1268361"/>
            <a:ext cx="6007890" cy="3671489"/>
          </a:xfrm>
          <a:prstGeom prst="rect">
            <a:avLst/>
          </a:prstGeom>
        </p:spPr>
      </p:pic>
    </p:spTree>
    <p:extLst>
      <p:ext uri="{BB962C8B-B14F-4D97-AF65-F5344CB8AC3E}">
        <p14:creationId xmlns:p14="http://schemas.microsoft.com/office/powerpoint/2010/main" val="317940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2FA44C-A290-422D-B6CF-BE7CAB1F5289}"/>
              </a:ext>
            </a:extLst>
          </p:cNvPr>
          <p:cNvSpPr>
            <a:spLocks noGrp="1"/>
          </p:cNvSpPr>
          <p:nvPr>
            <p:ph type="title"/>
          </p:nvPr>
        </p:nvSpPr>
        <p:spPr>
          <a:xfrm>
            <a:off x="534444" y="484501"/>
            <a:ext cx="11123362" cy="443198"/>
          </a:xfrm>
        </p:spPr>
        <p:txBody>
          <a:bodyPr/>
          <a:lstStyle/>
          <a:p>
            <a:pPr marL="0" marR="0" lvl="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A3441"/>
                </a:solidFill>
                <a:effectLst/>
                <a:uLnTx/>
                <a:uFillTx/>
                <a:latin typeface="Segoe UI"/>
                <a:cs typeface="Segoe UI"/>
              </a:rPr>
              <a:t>Human Conflict (Active Shooter Incidents)</a:t>
            </a:r>
            <a:endParaRPr kumimoji="0" lang="en-US" sz="2800" b="0" i="0" u="none" strike="noStrike" kern="1200" cap="none" spc="0" normalizeH="0" baseline="0" noProof="0">
              <a:ln>
                <a:noFill/>
              </a:ln>
              <a:solidFill>
                <a:srgbClr val="1A3441"/>
              </a:solidFill>
              <a:effectLst/>
              <a:uLnTx/>
              <a:uFillTx/>
              <a:latin typeface="Segoe UI"/>
              <a:cs typeface="Segoe UI" panose="020B0502040204020203" pitchFamily="34" charset="0"/>
            </a:endParaRPr>
          </a:p>
        </p:txBody>
      </p:sp>
      <p:sp>
        <p:nvSpPr>
          <p:cNvPr id="10" name="Slide Number Placeholder 9">
            <a:extLst>
              <a:ext uri="{FF2B5EF4-FFF2-40B4-BE49-F238E27FC236}">
                <a16:creationId xmlns:a16="http://schemas.microsoft.com/office/drawing/2014/main" id="{36B4EBBD-A482-4042-8104-DB8506DBE89B}"/>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65BAA8BE-CB85-4EFA-9B8B-C1308449CB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60406" y="1317523"/>
            <a:ext cx="6671188" cy="4977229"/>
          </a:xfrm>
          <a:prstGeom prst="rect">
            <a:avLst/>
          </a:prstGeom>
        </p:spPr>
      </p:pic>
      <p:sp>
        <p:nvSpPr>
          <p:cNvPr id="13" name="Content Placeholder 6">
            <a:extLst>
              <a:ext uri="{FF2B5EF4-FFF2-40B4-BE49-F238E27FC236}">
                <a16:creationId xmlns:a16="http://schemas.microsoft.com/office/drawing/2014/main" id="{6F79E475-81C6-4D0F-8010-25343C108748}"/>
              </a:ext>
            </a:extLst>
          </p:cNvPr>
          <p:cNvSpPr txBox="1">
            <a:spLocks/>
          </p:cNvSpPr>
          <p:nvPr/>
        </p:nvSpPr>
        <p:spPr>
          <a:xfrm>
            <a:off x="2912806" y="1020996"/>
            <a:ext cx="6366388" cy="443198"/>
          </a:xfrm>
          <a:prstGeom prst="rect">
            <a:avLst/>
          </a:prstGeom>
        </p:spPr>
        <p:txBody>
          <a:bodyPr>
            <a:norm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u="sng" dirty="0"/>
              <a:t>20-Year Active Shooter Summary (through 2019)</a:t>
            </a:r>
          </a:p>
        </p:txBody>
      </p:sp>
      <p:pic>
        <p:nvPicPr>
          <p:cNvPr id="11" name="Picture 10" descr="A picture containing diagram&#10;&#10;Description automatically generated">
            <a:extLst>
              <a:ext uri="{FF2B5EF4-FFF2-40B4-BE49-F238E27FC236}">
                <a16:creationId xmlns:a16="http://schemas.microsoft.com/office/drawing/2014/main" id="{A141538E-82E5-BB70-BBD4-747917701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354730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D1C4E1-9272-4BE3-9E58-5DDA9FC2DDF1}"/>
              </a:ext>
            </a:extLst>
          </p:cNvPr>
          <p:cNvSpPr>
            <a:spLocks noGrp="1"/>
          </p:cNvSpPr>
          <p:nvPr>
            <p:ph type="body" sz="quarter" idx="17"/>
          </p:nvPr>
        </p:nvSpPr>
        <p:spPr>
          <a:xfrm>
            <a:off x="623394" y="1066552"/>
            <a:ext cx="4824506" cy="4429473"/>
          </a:xfrm>
        </p:spPr>
        <p:txBody>
          <a:bodyPr/>
          <a:lstStyle/>
          <a:p>
            <a:pPr marL="285750" indent="-285750">
              <a:buFont typeface="Arial" panose="020B0604020202020204" pitchFamily="34" charset="0"/>
              <a:buChar char="•"/>
            </a:pPr>
            <a:r>
              <a:rPr lang="en-US"/>
              <a:t>Defined as any public disturbance involving acts of violence by assemblages of three or more persons, which causes an immediate danger of or results in damage or injury to the property or person of any other individual.</a:t>
            </a:r>
          </a:p>
          <a:p>
            <a:pPr marL="285750" indent="-285750">
              <a:buFont typeface="Arial" panose="020B0604020202020204" pitchFamily="34" charset="0"/>
              <a:buChar char="•"/>
            </a:pPr>
            <a:r>
              <a:rPr lang="en-US"/>
              <a:t>Can include riots, demonstrations, threatening individuals, or assemblies that have become disruptive and may cause harm to others.</a:t>
            </a:r>
          </a:p>
          <a:p>
            <a:pPr marL="285750" indent="-285750">
              <a:buFont typeface="Arial" panose="020B0604020202020204" pitchFamily="34" charset="0"/>
              <a:buChar char="•"/>
            </a:pPr>
            <a:r>
              <a:rPr lang="en-US"/>
              <a:t>There can be many cascading affects of social unrest, including continuity of operations and loss of confidence in government.</a:t>
            </a:r>
          </a:p>
        </p:txBody>
      </p:sp>
      <p:sp>
        <p:nvSpPr>
          <p:cNvPr id="3" name="Text Placeholder 2">
            <a:extLst>
              <a:ext uri="{FF2B5EF4-FFF2-40B4-BE49-F238E27FC236}">
                <a16:creationId xmlns:a16="http://schemas.microsoft.com/office/drawing/2014/main" id="{E96A69B8-38B1-4464-BB7C-9A729A00AF6D}"/>
              </a:ext>
            </a:extLst>
          </p:cNvPr>
          <p:cNvSpPr>
            <a:spLocks noGrp="1"/>
          </p:cNvSpPr>
          <p:nvPr>
            <p:ph type="body" sz="quarter" idx="13"/>
          </p:nvPr>
        </p:nvSpPr>
        <p:spPr/>
        <p:txBody>
          <a:bodyPr/>
          <a:lstStyle/>
          <a:p>
            <a:r>
              <a:rPr kumimoji="0" lang="en-US" sz="2800" b="1" i="0" u="none" strike="noStrike" kern="1200" cap="none" spc="0" normalizeH="0" baseline="0" noProof="0">
                <a:ln>
                  <a:noFill/>
                </a:ln>
                <a:solidFill>
                  <a:srgbClr val="1A3441"/>
                </a:solidFill>
                <a:effectLst/>
                <a:uLnTx/>
                <a:uFillTx/>
                <a:latin typeface="Segoe UI"/>
                <a:cs typeface="Segoe UI"/>
              </a:rPr>
              <a:t>Human Conflict (Civil Unrest)</a:t>
            </a:r>
            <a:endParaRPr lang="en-US" b="1"/>
          </a:p>
        </p:txBody>
      </p:sp>
      <p:sp>
        <p:nvSpPr>
          <p:cNvPr id="4" name="Slide Number Placeholder 3">
            <a:extLst>
              <a:ext uri="{FF2B5EF4-FFF2-40B4-BE49-F238E27FC236}">
                <a16:creationId xmlns:a16="http://schemas.microsoft.com/office/drawing/2014/main" id="{EC95B14E-32BF-49E0-A168-BA27BED72D76}"/>
              </a:ext>
            </a:extLst>
          </p:cNvPr>
          <p:cNvSpPr>
            <a:spLocks noGrp="1"/>
          </p:cNvSpPr>
          <p:nvPr>
            <p:ph type="sldNum" sz="quarter" idx="4"/>
          </p:nvPr>
        </p:nvSpPr>
        <p:spPr/>
        <p:txBody>
          <a:bodyPr/>
          <a:lstStyle/>
          <a:p>
            <a:fld id="{3B3120AC-0FB0-4B1F-9EA2-DF78B8AED3C7}" type="slidenum">
              <a:rPr lang="en-GB" smtClean="0"/>
              <a:pPr/>
              <a:t>84</a:t>
            </a:fld>
            <a:endParaRPr lang="en-GB"/>
          </a:p>
        </p:txBody>
      </p:sp>
      <p:pic>
        <p:nvPicPr>
          <p:cNvPr id="11" name="Picture 10" descr="Map&#10;&#10;Description automatically generated">
            <a:extLst>
              <a:ext uri="{FF2B5EF4-FFF2-40B4-BE49-F238E27FC236}">
                <a16:creationId xmlns:a16="http://schemas.microsoft.com/office/drawing/2014/main" id="{360F6807-F5E7-45DD-B710-5EA91ECD73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7335" y="1066552"/>
            <a:ext cx="6624665" cy="3834333"/>
          </a:xfrm>
          <a:prstGeom prst="rect">
            <a:avLst/>
          </a:prstGeom>
        </p:spPr>
      </p:pic>
      <p:pic>
        <p:nvPicPr>
          <p:cNvPr id="9" name="Picture 8" descr="Diagram&#10;&#10;Description automatically generated">
            <a:extLst>
              <a:ext uri="{FF2B5EF4-FFF2-40B4-BE49-F238E27FC236}">
                <a16:creationId xmlns:a16="http://schemas.microsoft.com/office/drawing/2014/main" id="{B39B7A36-FF4C-4A9C-BA65-7F215FD175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6883" y="4878171"/>
            <a:ext cx="5817470" cy="1812757"/>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72930C69-BD9A-D88B-31FE-44DA0B21A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8994575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2067" y="268111"/>
            <a:ext cx="10945216" cy="610255"/>
          </a:xfrm>
        </p:spPr>
        <p:txBody>
          <a:bodyPr/>
          <a:lstStyle/>
          <a:p>
            <a:r>
              <a:rPr lang="en-US" b="1">
                <a:cs typeface="Segoe UI"/>
              </a:rPr>
              <a:t>Human Conflict (Terrorism, Civil Unrest, etc.)</a:t>
            </a:r>
            <a:endParaRPr lang="en-US"/>
          </a:p>
        </p:txBody>
      </p:sp>
      <p:sp>
        <p:nvSpPr>
          <p:cNvPr id="4" name="Slide Number Placeholder 3"/>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sp>
        <p:nvSpPr>
          <p:cNvPr id="9" name="Text Placeholder 5">
            <a:extLst>
              <a:ext uri="{FF2B5EF4-FFF2-40B4-BE49-F238E27FC236}">
                <a16:creationId xmlns:a16="http://schemas.microsoft.com/office/drawing/2014/main" id="{8C6424BB-F252-76B1-D58B-DA906D3B0078}"/>
              </a:ext>
            </a:extLst>
          </p:cNvPr>
          <p:cNvSpPr txBox="1">
            <a:spLocks/>
          </p:cNvSpPr>
          <p:nvPr/>
        </p:nvSpPr>
        <p:spPr>
          <a:xfrm>
            <a:off x="7472217" y="1239109"/>
            <a:ext cx="4594419" cy="5350780"/>
          </a:xfrm>
          <a:prstGeom prst="rect">
            <a:avLst/>
          </a:prstGeom>
        </p:spPr>
        <p:txBody>
          <a:bodyPr vert="horz" lIns="0" tIns="0" rIns="0" bIns="0" rtlCol="0">
            <a:normAutofit/>
          </a:bodyPr>
          <a:lstStyle>
            <a:lvl1pPr marL="0" indent="0" algn="l" defTabSz="914377" rtl="0" eaLnBrk="1" latinLnBrk="0" hangingPunct="1">
              <a:lnSpc>
                <a:spcPct val="100000"/>
              </a:lnSpc>
              <a:spcBef>
                <a:spcPts val="600"/>
              </a:spcBef>
              <a:spcAft>
                <a:spcPts val="0"/>
              </a:spcAft>
              <a:buFont typeface="Arial" panose="020B0604020202020204" pitchFamily="34" charset="0"/>
              <a:buNone/>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5591" indent="0" algn="l" defTabSz="914377" rtl="0" eaLnBrk="1" latinLnBrk="0" hangingPunct="1">
              <a:lnSpc>
                <a:spcPct val="100000"/>
              </a:lnSpc>
              <a:spcBef>
                <a:spcPts val="600"/>
              </a:spcBef>
              <a:spcAft>
                <a:spcPts val="0"/>
              </a:spcAft>
              <a:buFont typeface="Segoe UI" panose="020B0502040204020203" pitchFamily="34" charset="0"/>
              <a:buNone/>
              <a:defRPr sz="2400" kern="1200">
                <a:solidFill>
                  <a:schemeClr val="tx1"/>
                </a:solidFill>
                <a:latin typeface="+mn-lt"/>
                <a:ea typeface="+mn-ea"/>
                <a:cs typeface="+mn-cs"/>
              </a:defRPr>
            </a:lvl2pPr>
            <a:lvl3pPr marL="722295" indent="0" algn="l" defTabSz="914377" rtl="0" eaLnBrk="1" latinLnBrk="0" hangingPunct="1">
              <a:lnSpc>
                <a:spcPct val="100000"/>
              </a:lnSpc>
              <a:spcBef>
                <a:spcPts val="600"/>
              </a:spcBef>
              <a:spcAft>
                <a:spcPts val="0"/>
              </a:spcAft>
              <a:buClrTx/>
              <a:buFont typeface="Arial" panose="020B0604020202020204" pitchFamily="34" charset="0"/>
              <a:buNone/>
              <a:defRPr sz="2000" kern="1200">
                <a:solidFill>
                  <a:schemeClr val="tx1"/>
                </a:solidFill>
                <a:latin typeface="+mn-lt"/>
                <a:ea typeface="+mn-ea"/>
                <a:cs typeface="+mn-cs"/>
              </a:defRPr>
            </a:lvl3pPr>
            <a:lvl4pPr marL="1077886" indent="0" algn="l" defTabSz="914377" rtl="0" eaLnBrk="1" latinLnBrk="0" hangingPunct="1">
              <a:lnSpc>
                <a:spcPct val="100000"/>
              </a:lnSpc>
              <a:spcBef>
                <a:spcPts val="600"/>
              </a:spcBef>
              <a:spcAft>
                <a:spcPts val="0"/>
              </a:spcAft>
              <a:buFont typeface="Segoe UI" panose="020B0502040204020203" pitchFamily="34" charset="0"/>
              <a:buNone/>
              <a:defRPr sz="1800" kern="1200">
                <a:solidFill>
                  <a:schemeClr val="tx1"/>
                </a:solidFill>
                <a:latin typeface="+mn-lt"/>
                <a:ea typeface="+mn-ea"/>
                <a:cs typeface="+mn-cs"/>
              </a:defRPr>
            </a:lvl4pPr>
            <a:lvl5pPr marL="1433476" indent="0" algn="l" defTabSz="914377" rtl="0" eaLnBrk="1" latinLnBrk="0" hangingPunct="1">
              <a:lnSpc>
                <a:spcPct val="100000"/>
              </a:lnSpc>
              <a:spcBef>
                <a:spcPts val="600"/>
              </a:spcBef>
              <a:spcAft>
                <a:spcPts val="0"/>
              </a:spcAft>
              <a:buClrTx/>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Location</a:t>
            </a:r>
            <a:r>
              <a:rPr lang="en-US" sz="1600"/>
              <a:t>: Can occur anywhere in the Central Region. </a:t>
            </a:r>
          </a:p>
          <a:p>
            <a:r>
              <a:rPr lang="en-US" sz="1600" b="1"/>
              <a:t>Extent</a:t>
            </a:r>
            <a:r>
              <a:rPr lang="en-US" sz="1600"/>
              <a:t>: Can result in significant damage to property and infrastructure, as well as result in injuries and fatalities at a small local scale or across the entire planning area.</a:t>
            </a:r>
          </a:p>
          <a:p>
            <a:r>
              <a:rPr lang="en-US" sz="1600" b="1"/>
              <a:t>Probability</a:t>
            </a:r>
            <a:r>
              <a:rPr lang="en-US" sz="1600"/>
              <a:t>: Occasional, 4 active hate groups reported in Montana in 2021 by the Southern Poverty Law Center, in addition to growing numbers of protests across the world in recent years.</a:t>
            </a:r>
          </a:p>
          <a:p>
            <a:r>
              <a:rPr lang="en-US" sz="1600" b="1"/>
              <a:t>Impacts</a:t>
            </a:r>
            <a:r>
              <a:rPr lang="en-US" sz="1600"/>
              <a:t>: </a:t>
            </a:r>
          </a:p>
          <a:p>
            <a:pPr marL="641341" lvl="1" indent="-285750">
              <a:buFont typeface="Courier New" panose="02070309020205020404" pitchFamily="49" charset="0"/>
              <a:buChar char="o"/>
            </a:pPr>
            <a:r>
              <a:rPr lang="en-US" sz="1600">
                <a:latin typeface="+mj-lt"/>
              </a:rPr>
              <a:t>Property damage and personal injuries possible​</a:t>
            </a:r>
          </a:p>
          <a:p>
            <a:pPr marL="641341" lvl="1" indent="-285750">
              <a:buFont typeface="Courier New" panose="02070309020205020404" pitchFamily="49" charset="0"/>
              <a:buChar char="o"/>
            </a:pPr>
            <a:r>
              <a:rPr lang="en-US" sz="1600">
                <a:latin typeface="+mj-lt"/>
              </a:rPr>
              <a:t>Continuity of operations may be impacted​</a:t>
            </a:r>
          </a:p>
          <a:p>
            <a:pPr marL="641341" lvl="1" indent="-285750">
              <a:buFont typeface="Courier New" panose="02070309020205020404" pitchFamily="49" charset="0"/>
              <a:buChar char="o"/>
            </a:pPr>
            <a:r>
              <a:rPr lang="en-US" sz="1600">
                <a:latin typeface="+mj-lt"/>
              </a:rPr>
              <a:t>Economic disruptions​</a:t>
            </a:r>
          </a:p>
          <a:p>
            <a:pPr marL="641341" lvl="1" indent="-285750">
              <a:buFont typeface="Courier New" panose="02070309020205020404" pitchFamily="49" charset="0"/>
              <a:buChar char="o"/>
            </a:pPr>
            <a:r>
              <a:rPr lang="en-US" sz="1600">
                <a:latin typeface="+mj-lt"/>
              </a:rPr>
              <a:t>Public confidence in government can be affected​</a:t>
            </a:r>
          </a:p>
        </p:txBody>
      </p:sp>
      <p:sp>
        <p:nvSpPr>
          <p:cNvPr id="6" name="TextBox 5">
            <a:extLst>
              <a:ext uri="{FF2B5EF4-FFF2-40B4-BE49-F238E27FC236}">
                <a16:creationId xmlns:a16="http://schemas.microsoft.com/office/drawing/2014/main" id="{2F14122C-1018-1D74-38DE-6DF958DA1D40}"/>
              </a:ext>
            </a:extLst>
          </p:cNvPr>
          <p:cNvSpPr txBox="1"/>
          <p:nvPr/>
        </p:nvSpPr>
        <p:spPr>
          <a:xfrm>
            <a:off x="2551959" y="1368981"/>
            <a:ext cx="2877382" cy="349702"/>
          </a:xfrm>
          <a:prstGeom prst="rect">
            <a:avLst/>
          </a:prstGeom>
          <a:noFill/>
        </p:spPr>
        <p:txBody>
          <a:bodyPr wrap="none" lIns="36000" tIns="36000" rIns="36000" bIns="36000" rtlCol="0">
            <a:spAutoFit/>
          </a:bodyPr>
          <a:lstStyle/>
          <a:p>
            <a:pPr algn="l"/>
            <a:r>
              <a:rPr lang="en-US"/>
              <a:t>Hazard Risk Summary Table</a:t>
            </a:r>
          </a:p>
        </p:txBody>
      </p:sp>
      <p:graphicFrame>
        <p:nvGraphicFramePr>
          <p:cNvPr id="7" name="Table 6">
            <a:extLst>
              <a:ext uri="{FF2B5EF4-FFF2-40B4-BE49-F238E27FC236}">
                <a16:creationId xmlns:a16="http://schemas.microsoft.com/office/drawing/2014/main" id="{6E6B4F74-6A40-B804-C479-2FE72849FF7A}"/>
              </a:ext>
            </a:extLst>
          </p:cNvPr>
          <p:cNvGraphicFramePr>
            <a:graphicFrameLocks noGrp="1"/>
          </p:cNvGraphicFramePr>
          <p:nvPr>
            <p:extLst>
              <p:ext uri="{D42A27DB-BD31-4B8C-83A1-F6EECF244321}">
                <p14:modId xmlns:p14="http://schemas.microsoft.com/office/powerpoint/2010/main" val="2190586105"/>
              </p:ext>
            </p:extLst>
          </p:nvPr>
        </p:nvGraphicFramePr>
        <p:xfrm>
          <a:off x="1009325" y="1718683"/>
          <a:ext cx="5962650" cy="4753733"/>
        </p:xfrm>
        <a:graphic>
          <a:graphicData uri="http://schemas.openxmlformats.org/drawingml/2006/table">
            <a:tbl>
              <a:tblPr firstRow="1" firstCol="1" lastRow="1" lastCol="1" bandRow="1" bandCol="1">
                <a:tableStyleId>{5C22544A-7EE6-4342-B048-85BDC9FD1C3A}</a:tableStyleId>
              </a:tblPr>
              <a:tblGrid>
                <a:gridCol w="1119774">
                  <a:extLst>
                    <a:ext uri="{9D8B030D-6E8A-4147-A177-3AD203B41FA5}">
                      <a16:colId xmlns:a16="http://schemas.microsoft.com/office/drawing/2014/main" val="3622111189"/>
                    </a:ext>
                  </a:extLst>
                </a:gridCol>
                <a:gridCol w="1013129">
                  <a:extLst>
                    <a:ext uri="{9D8B030D-6E8A-4147-A177-3AD203B41FA5}">
                      <a16:colId xmlns:a16="http://schemas.microsoft.com/office/drawing/2014/main" val="583744201"/>
                    </a:ext>
                  </a:extLst>
                </a:gridCol>
                <a:gridCol w="1355823">
                  <a:extLst>
                    <a:ext uri="{9D8B030D-6E8A-4147-A177-3AD203B41FA5}">
                      <a16:colId xmlns:a16="http://schemas.microsoft.com/office/drawing/2014/main" val="2326552406"/>
                    </a:ext>
                  </a:extLst>
                </a:gridCol>
                <a:gridCol w="1253765">
                  <a:extLst>
                    <a:ext uri="{9D8B030D-6E8A-4147-A177-3AD203B41FA5}">
                      <a16:colId xmlns:a16="http://schemas.microsoft.com/office/drawing/2014/main" val="596804491"/>
                    </a:ext>
                  </a:extLst>
                </a:gridCol>
                <a:gridCol w="1220159">
                  <a:extLst>
                    <a:ext uri="{9D8B030D-6E8A-4147-A177-3AD203B41FA5}">
                      <a16:colId xmlns:a16="http://schemas.microsoft.com/office/drawing/2014/main" val="4224620976"/>
                    </a:ext>
                  </a:extLst>
                </a:gridCol>
              </a:tblGrid>
              <a:tr h="618803">
                <a:tc>
                  <a:txBody>
                    <a:bodyPr/>
                    <a:lstStyle/>
                    <a:p>
                      <a:pPr marL="0" marR="0" algn="l">
                        <a:lnSpc>
                          <a:spcPct val="110000"/>
                        </a:lnSpc>
                        <a:spcBef>
                          <a:spcPts val="0"/>
                        </a:spcBef>
                        <a:spcAft>
                          <a:spcPts val="0"/>
                        </a:spcAft>
                      </a:pPr>
                      <a:r>
                        <a:rPr lang="en-US" sz="1100">
                          <a:effectLst/>
                          <a:latin typeface="+mj-lt"/>
                        </a:rPr>
                        <a:t>Jurisdiction</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Geographic Extent</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Probability of Future Occurrence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Potential Magnitude/ Severity</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tc>
                  <a:txBody>
                    <a:bodyPr/>
                    <a:lstStyle/>
                    <a:p>
                      <a:pPr marL="0" marR="0" algn="ctr">
                        <a:lnSpc>
                          <a:spcPct val="110000"/>
                        </a:lnSpc>
                        <a:spcBef>
                          <a:spcPts val="0"/>
                        </a:spcBef>
                        <a:spcAft>
                          <a:spcPts val="0"/>
                        </a:spcAft>
                      </a:pPr>
                      <a:r>
                        <a:rPr lang="en-US" sz="1100">
                          <a:effectLst/>
                          <a:latin typeface="+mj-lt"/>
                        </a:rPr>
                        <a:t>Overall Significance</a:t>
                      </a:r>
                      <a:endParaRPr lang="en-US" sz="1100">
                        <a:effectLst/>
                        <a:latin typeface="+mj-lt"/>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2352466331"/>
                  </a:ext>
                </a:extLst>
              </a:tr>
              <a:tr h="307500">
                <a:tc>
                  <a:txBody>
                    <a:bodyPr/>
                    <a:lstStyle/>
                    <a:p>
                      <a:pPr marL="0" marR="0" algn="l">
                        <a:lnSpc>
                          <a:spcPct val="110000"/>
                        </a:lnSpc>
                        <a:spcBef>
                          <a:spcPts val="0"/>
                        </a:spcBef>
                        <a:spcAft>
                          <a:spcPts val="0"/>
                        </a:spcAft>
                      </a:pPr>
                      <a:r>
                        <a:rPr lang="en-US" sz="1100">
                          <a:solidFill>
                            <a:schemeClr val="bg1"/>
                          </a:solidFill>
                          <a:effectLst/>
                          <a:latin typeface="+mj-lt"/>
                        </a:rPr>
                        <a:t>Blackfeet</a:t>
                      </a:r>
                      <a:endParaRPr lang="en-US" sz="1100">
                        <a:solidFill>
                          <a:schemeClr val="bg1"/>
                        </a:solidFill>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Segoe UI" panose="020B0502040204020203" pitchFamily="34" charset="0"/>
                        </a:rPr>
                        <a:t>Significant</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tc>
                <a:tc>
                  <a:txBody>
                    <a:bodyPr/>
                    <a:lstStyle/>
                    <a:p>
                      <a:pPr marL="0" marR="0" algn="ctr">
                        <a:lnSpc>
                          <a:spcPct val="110000"/>
                        </a:lnSpc>
                        <a:spcBef>
                          <a:spcPts val="0"/>
                        </a:spcBef>
                        <a:spcAft>
                          <a:spcPts val="0"/>
                        </a:spcAft>
                      </a:pPr>
                      <a:r>
                        <a:rPr lang="en-US" sz="1100">
                          <a:effectLst/>
                          <a:latin typeface="+mj-lt"/>
                          <a:ea typeface="SimSun" panose="02010600030101010101" pitchFamily="2" charset="-122"/>
                          <a:cs typeface="Times New Roman" panose="02020603050405020304" pitchFamily="18" charset="0"/>
                        </a:rPr>
                        <a:t>Critical</a:t>
                      </a:r>
                    </a:p>
                  </a:txBody>
                  <a:tcPr marL="73025" marR="73025" marT="0" marB="0"/>
                </a:tc>
                <a:tc>
                  <a:txBody>
                    <a:bodyPr/>
                    <a:lstStyle/>
                    <a:p>
                      <a:pPr marL="0" marR="0" algn="ctr">
                        <a:lnSpc>
                          <a:spcPct val="110000"/>
                        </a:lnSpc>
                        <a:spcBef>
                          <a:spcPts val="0"/>
                        </a:spcBef>
                        <a:spcAft>
                          <a:spcPts val="0"/>
                        </a:spcAft>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endParaRPr lang="en-US" sz="1100">
                        <a:effectLst/>
                        <a:latin typeface="+mj-lt"/>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526876403"/>
                  </a:ext>
                </a:extLst>
              </a:tr>
              <a:tr h="292231">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Blaine</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2322370715"/>
                  </a:ext>
                </a:extLst>
              </a:tr>
              <a:tr h="300316">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Cascade</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949416861"/>
                  </a:ext>
                </a:extLst>
              </a:tr>
              <a:tr h="313694">
                <a:tc>
                  <a:txBody>
                    <a:bodyPr/>
                    <a:lstStyle/>
                    <a:p>
                      <a:pPr marL="0" marR="0" algn="l">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718254464"/>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Chouteau</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214640498"/>
                  </a:ext>
                </a:extLst>
              </a:tr>
              <a:tr h="275141">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Fergus</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342460256"/>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Glacier</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Segoe UI" panose="020B0502040204020203" pitchFamily="34"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683341919"/>
                  </a:ext>
                </a:extLst>
              </a:tr>
              <a:tr h="275199">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Hill</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07378973"/>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Judith Basin</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336731187"/>
                  </a:ext>
                </a:extLst>
              </a:tr>
              <a:tr h="243528">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Liberty</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3885467851"/>
                  </a:ext>
                </a:extLst>
              </a:tr>
              <a:tr h="250081">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Petroleum</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249644720"/>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Phillips</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1635114981"/>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Pondera</a:t>
                      </a:r>
                    </a:p>
                  </a:txBody>
                  <a:tcPr marL="73025" marR="73025" marT="0" marB="0"/>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tc>
                <a:extLst>
                  <a:ext uri="{0D108BD9-81ED-4DB2-BD59-A6C34878D82A}">
                    <a16:rowId xmlns:a16="http://schemas.microsoft.com/office/drawing/2014/main" val="4188449830"/>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Teton</a:t>
                      </a:r>
                    </a:p>
                  </a:txBody>
                  <a:tcPr marL="73025" marR="73025" marT="0" marB="0">
                    <a:lnB w="12700" cap="flat" cmpd="sng" algn="ctr">
                      <a:solidFill>
                        <a:schemeClr val="bg1"/>
                      </a:solidFill>
                      <a:prstDash val="solid"/>
                      <a:round/>
                      <a:headEnd type="none" w="med" len="med"/>
                      <a:tailEnd type="none" w="med" len="med"/>
                    </a:lnB>
                  </a:tcPr>
                </a:tc>
                <a:tc>
                  <a:txBody>
                    <a:bodyPr/>
                    <a:lstStyle/>
                    <a:p>
                      <a:pPr marL="0" marR="0" algn="ctr">
                        <a:lnSpc>
                          <a:spcPct val="110000"/>
                        </a:lnSpc>
                        <a:spcBef>
                          <a:spcPts val="0"/>
                        </a:spcBef>
                        <a:spcAft>
                          <a:spcPts val="0"/>
                        </a:spcAft>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lang="en-US" sz="1100">
                        <a:effectLst/>
                        <a:latin typeface="+mj-lt"/>
                        <a:ea typeface="SimSun" panose="02010600030101010101" pitchFamily="2" charset="-122"/>
                        <a:cs typeface="Times New Roman" panose="02020603050405020304" pitchFamily="18" charset="0"/>
                      </a:endParaRPr>
                    </a:p>
                  </a:txBody>
                  <a:tcPr marL="73025" marR="73025" marT="0" marB="0">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lnB w="12700" cap="flat" cmpd="sng" algn="ctr">
                      <a:solidFill>
                        <a:schemeClr val="bg1"/>
                      </a:solidFill>
                      <a:prstDash val="solid"/>
                      <a:round/>
                      <a:headEnd type="none" w="med" len="med"/>
                      <a:tailEnd type="none" w="med" len="med"/>
                    </a:lnB>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Critical</a:t>
                      </a:r>
                    </a:p>
                  </a:txBody>
                  <a:tcPr marL="73025" marR="73025" marT="0" marB="0">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19086746"/>
                  </a:ext>
                </a:extLst>
              </a:tr>
              <a:tr h="286664">
                <a:tc>
                  <a:txBody>
                    <a:bodyPr/>
                    <a:lstStyle/>
                    <a:p>
                      <a:pPr marL="0" marR="0" algn="l" defTabSz="914377" rtl="0" eaLnBrk="1" latinLnBrk="0" hangingPunct="1">
                        <a:lnSpc>
                          <a:spcPct val="110000"/>
                        </a:lnSpc>
                        <a:spcBef>
                          <a:spcPts val="0"/>
                        </a:spcBef>
                        <a:spcAft>
                          <a:spcPts val="0"/>
                        </a:spcAft>
                      </a:pPr>
                      <a:r>
                        <a:rPr lang="en-US" sz="1100" b="1" kern="1200">
                          <a:solidFill>
                            <a:schemeClr val="bg1"/>
                          </a:solidFill>
                          <a:effectLst/>
                          <a:latin typeface="+mj-lt"/>
                          <a:ea typeface="+mn-ea"/>
                          <a:cs typeface="+mn-cs"/>
                        </a:rPr>
                        <a:t>Toole</a:t>
                      </a:r>
                    </a:p>
                  </a:txBody>
                  <a:tcPr marL="73025" marR="73025" marT="0" marB="0">
                    <a:lnT w="12700" cap="flat" cmpd="sng" algn="ctr">
                      <a:solidFill>
                        <a:schemeClr val="bg1"/>
                      </a:solidFill>
                      <a:prstDash val="solid"/>
                      <a:round/>
                      <a:headEnd type="none" w="med" len="med"/>
                      <a:tailEnd type="none" w="med" len="med"/>
                    </a:lnT>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Segoe UI" panose="020B0502040204020203" pitchFamily="34" charset="0"/>
                        </a:rPr>
                        <a:t>Significant</a:t>
                      </a:r>
                      <a:endParaRPr kumimoji="0" lang="en-US" sz="1100" b="0" i="0" u="none" strike="noStrike" kern="1200" cap="none" spc="0" normalizeH="0" baseline="0">
                        <a:ln>
                          <a:noFill/>
                        </a:ln>
                        <a:solidFill>
                          <a:srgbClr val="233845"/>
                        </a:solidFill>
                        <a:effectLst/>
                        <a:uLnTx/>
                        <a:uFillTx/>
                        <a:latin typeface="Segoe UI"/>
                        <a:ea typeface="SimSun" panose="02010600030101010101" pitchFamily="2" charset="-122"/>
                        <a:cs typeface="Times New Roman" panose="02020603050405020304" pitchFamily="18" charset="0"/>
                      </a:endParaRPr>
                    </a:p>
                  </a:txBody>
                  <a:tcPr marL="73025" marR="73025" marT="0" marB="0">
                    <a:lnT w="12700" cap="flat" cmpd="sng" algn="ctr">
                      <a:solidFill>
                        <a:schemeClr val="bg1"/>
                      </a:solidFill>
                      <a:prstDash val="solid"/>
                      <a:round/>
                      <a:headEnd type="none" w="med" len="med"/>
                      <a:tailEnd type="none" w="med" len="med"/>
                    </a:lnT>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Segoe UI"/>
                          <a:ea typeface="SimSun" panose="02010600030101010101" pitchFamily="2" charset="-122"/>
                          <a:cs typeface="Times New Roman" panose="02020603050405020304" pitchFamily="18" charset="0"/>
                        </a:rPr>
                        <a:t>Unlikely</a:t>
                      </a:r>
                    </a:p>
                  </a:txBody>
                  <a:tcPr marL="73025" marR="73025" marT="0" marB="0">
                    <a:lnT w="12700" cap="flat" cmpd="sng" algn="ctr">
                      <a:solidFill>
                        <a:schemeClr val="bg1"/>
                      </a:solidFill>
                      <a:prstDash val="solid"/>
                      <a:round/>
                      <a:headEnd type="none" w="med" len="med"/>
                      <a:tailEnd type="none" w="med" len="med"/>
                    </a:lnT>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3845"/>
                          </a:solidFill>
                          <a:effectLst/>
                          <a:uLnTx/>
                          <a:uFillTx/>
                          <a:latin typeface="+mn-lt"/>
                          <a:ea typeface="SimSun" panose="02010600030101010101" pitchFamily="2" charset="-122"/>
                          <a:cs typeface="Times New Roman" panose="02020603050405020304" pitchFamily="18" charset="0"/>
                        </a:rPr>
                        <a:t>Critical</a:t>
                      </a:r>
                      <a:endParaRPr kumimoji="0" lang="en-US" sz="1100" b="0" i="0" u="none" strike="noStrike" kern="1200" cap="none" spc="0" normalizeH="0" baseline="0">
                        <a:ln>
                          <a:noFill/>
                        </a:ln>
                        <a:solidFill>
                          <a:srgbClr val="233845"/>
                        </a:solidFill>
                        <a:effectLst/>
                        <a:uLnTx/>
                        <a:uFillTx/>
                        <a:latin typeface="Segoe UI"/>
                        <a:ea typeface="SimSun" panose="02010600030101010101" pitchFamily="2" charset="-122"/>
                        <a:cs typeface="Times New Roman" panose="02020603050405020304" pitchFamily="18" charset="0"/>
                      </a:endParaRPr>
                    </a:p>
                  </a:txBody>
                  <a:tcPr marL="73025" marR="73025" marT="0" marB="0">
                    <a:lnT w="12700" cap="flat" cmpd="sng" algn="ctr">
                      <a:solidFill>
                        <a:schemeClr val="bg1"/>
                      </a:solidFill>
                      <a:prstDash val="solid"/>
                      <a:round/>
                      <a:headEnd type="none" w="med" len="med"/>
                      <a:tailEnd type="none" w="med" len="med"/>
                    </a:lnT>
                    <a:solidFill>
                      <a:srgbClr val="CBDFE3"/>
                    </a:solidFill>
                  </a:tcP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imSun" panose="02010600030101010101" pitchFamily="2" charset="-122"/>
                          <a:cs typeface="Times New Roman" panose="02020603050405020304" pitchFamily="18" charset="0"/>
                        </a:rPr>
                        <a:t>Medium</a:t>
                      </a:r>
                    </a:p>
                  </a:txBody>
                  <a:tcPr marL="73025" marR="73025" marT="0" marB="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741671"/>
                  </a:ext>
                </a:extLst>
              </a:tr>
            </a:tbl>
          </a:graphicData>
        </a:graphic>
      </p:graphicFrame>
    </p:spTree>
    <p:extLst>
      <p:ext uri="{BB962C8B-B14F-4D97-AF65-F5344CB8AC3E}">
        <p14:creationId xmlns:p14="http://schemas.microsoft.com/office/powerpoint/2010/main" val="5135744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910030-D9C9-F22B-9D22-272FA4949059}"/>
              </a:ext>
            </a:extLst>
          </p:cNvPr>
          <p:cNvSpPr>
            <a:spLocks noGrp="1"/>
          </p:cNvSpPr>
          <p:nvPr>
            <p:ph type="sldNum" sz="quarter" idx="11"/>
          </p:nvPr>
        </p:nvSpPr>
        <p:spPr/>
        <p:txBody>
          <a:bodyPr/>
          <a:lstStyle/>
          <a:p>
            <a:fld id="{EEB2E137-973A-46DC-BB4E-688C661ACB66}" type="slidenum">
              <a:rPr lang="en-US" smtClean="0"/>
              <a:pPr/>
              <a:t>86</a:t>
            </a:fld>
            <a:endParaRPr lang="en-US"/>
          </a:p>
        </p:txBody>
      </p:sp>
      <p:pic>
        <p:nvPicPr>
          <p:cNvPr id="5" name="Picture 4">
            <a:extLst>
              <a:ext uri="{FF2B5EF4-FFF2-40B4-BE49-F238E27FC236}">
                <a16:creationId xmlns:a16="http://schemas.microsoft.com/office/drawing/2014/main" id="{EF5AE2B6-4719-0AD8-22D8-A4001C93926C}"/>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6571D757-F8BE-5DCB-B86D-FDD7C31024B9}"/>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78110" y="2719387"/>
            <a:ext cx="1398339" cy="1414463"/>
          </a:xfrm>
          <a:prstGeom prst="rect">
            <a:avLst/>
          </a:prstGeom>
        </p:spPr>
      </p:pic>
      <p:sp>
        <p:nvSpPr>
          <p:cNvPr id="8" name="Rectangle 7">
            <a:extLst>
              <a:ext uri="{FF2B5EF4-FFF2-40B4-BE49-F238E27FC236}">
                <a16:creationId xmlns:a16="http://schemas.microsoft.com/office/drawing/2014/main" id="{1BD71B20-6686-E66A-07A3-29342DA5BB75}"/>
              </a:ext>
            </a:extLst>
          </p:cNvPr>
          <p:cNvSpPr/>
          <p:nvPr>
            <p:custDataLst>
              <p:tags r:id="rId4"/>
            </p:custDataLst>
          </p:nvPr>
        </p:nvSpPr>
        <p:spPr>
          <a:xfrm>
            <a:off x="2206625" y="1699425"/>
            <a:ext cx="3889375" cy="371527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5B5B5B"/>
                </a:solidFill>
              </a:rPr>
              <a:t>What do you think the significance of human conflict is for your jurisdiction?</a:t>
            </a:r>
          </a:p>
        </p:txBody>
      </p:sp>
      <p:sp>
        <p:nvSpPr>
          <p:cNvPr id="9" name="Rectangle 8">
            <a:extLst>
              <a:ext uri="{FF2B5EF4-FFF2-40B4-BE49-F238E27FC236}">
                <a16:creationId xmlns:a16="http://schemas.microsoft.com/office/drawing/2014/main" id="{2FC8FD59-AE6F-9F7A-72F7-3F700DB19C71}"/>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965B8D86-2835-BD32-79FC-CC3877C653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10242" name="Picture 2">
            <a:extLst>
              <a:ext uri="{FF2B5EF4-FFF2-40B4-BE49-F238E27FC236}">
                <a16:creationId xmlns:a16="http://schemas.microsoft.com/office/drawing/2014/main" id="{2198C3E4-7C62-9F85-DA7B-D73C95F875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1212721"/>
            <a:ext cx="5870010" cy="46886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57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B5411E-AA45-42E0-9AE3-18B520BA9EBE}"/>
              </a:ext>
            </a:extLst>
          </p:cNvPr>
          <p:cNvSpPr>
            <a:spLocks noGrp="1"/>
          </p:cNvSpPr>
          <p:nvPr>
            <p:ph type="sldNum" sz="quarter" idx="4"/>
          </p:nvPr>
        </p:nvSpPr>
        <p:spPr/>
        <p:txBody>
          <a:bodyPr/>
          <a:lstStyle/>
          <a:p>
            <a:fld id="{EEB2E137-973A-46DC-BB4E-688C661ACB66}" type="slidenum">
              <a:rPr lang="en-US" smtClean="0"/>
              <a:pPr/>
              <a:t>87</a:t>
            </a:fld>
            <a:endParaRPr lang="en-US"/>
          </a:p>
        </p:txBody>
      </p:sp>
      <p:sp>
        <p:nvSpPr>
          <p:cNvPr id="6" name="Title 5">
            <a:extLst>
              <a:ext uri="{FF2B5EF4-FFF2-40B4-BE49-F238E27FC236}">
                <a16:creationId xmlns:a16="http://schemas.microsoft.com/office/drawing/2014/main" id="{7FBCD9B9-9034-4BF3-84C2-4B09A75CBC3F}"/>
              </a:ext>
            </a:extLst>
          </p:cNvPr>
          <p:cNvSpPr>
            <a:spLocks noGrp="1"/>
          </p:cNvSpPr>
          <p:nvPr>
            <p:ph type="title"/>
          </p:nvPr>
        </p:nvSpPr>
        <p:spPr>
          <a:xfrm>
            <a:off x="1053204" y="205873"/>
            <a:ext cx="10085591" cy="369332"/>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33845"/>
                </a:solidFill>
                <a:effectLst/>
                <a:uLnTx/>
                <a:uFillTx/>
                <a:latin typeface="Segoe UI"/>
                <a:ea typeface="+mn-ea"/>
                <a:cs typeface="+mn-cs"/>
              </a:rPr>
              <a:t>MT Central Region Hazard Significance Summary Table : Subregion A</a:t>
            </a:r>
          </a:p>
        </p:txBody>
      </p:sp>
      <p:graphicFrame>
        <p:nvGraphicFramePr>
          <p:cNvPr id="8" name="Table 8">
            <a:extLst>
              <a:ext uri="{FF2B5EF4-FFF2-40B4-BE49-F238E27FC236}">
                <a16:creationId xmlns:a16="http://schemas.microsoft.com/office/drawing/2014/main" id="{8F8A2A42-A095-4C56-80D3-485A0C9832D2}"/>
              </a:ext>
            </a:extLst>
          </p:cNvPr>
          <p:cNvGraphicFramePr>
            <a:graphicFrameLocks noGrp="1"/>
          </p:cNvGraphicFramePr>
          <p:nvPr>
            <p:extLst>
              <p:ext uri="{D42A27DB-BD31-4B8C-83A1-F6EECF244321}">
                <p14:modId xmlns:p14="http://schemas.microsoft.com/office/powerpoint/2010/main" val="4016479662"/>
              </p:ext>
            </p:extLst>
          </p:nvPr>
        </p:nvGraphicFramePr>
        <p:xfrm>
          <a:off x="714455" y="682733"/>
          <a:ext cx="10521243" cy="5115959"/>
        </p:xfrm>
        <a:graphic>
          <a:graphicData uri="http://schemas.openxmlformats.org/drawingml/2006/table">
            <a:tbl>
              <a:tblPr firstRow="1" bandRow="1">
                <a:tableStyleId>{5C22544A-7EE6-4342-B048-85BDC9FD1C3A}</a:tableStyleId>
              </a:tblPr>
              <a:tblGrid>
                <a:gridCol w="3000897">
                  <a:extLst>
                    <a:ext uri="{9D8B030D-6E8A-4147-A177-3AD203B41FA5}">
                      <a16:colId xmlns:a16="http://schemas.microsoft.com/office/drawing/2014/main" val="3266452779"/>
                    </a:ext>
                  </a:extLst>
                </a:gridCol>
                <a:gridCol w="1488741">
                  <a:extLst>
                    <a:ext uri="{9D8B030D-6E8A-4147-A177-3AD203B41FA5}">
                      <a16:colId xmlns:a16="http://schemas.microsoft.com/office/drawing/2014/main" val="3046153790"/>
                    </a:ext>
                  </a:extLst>
                </a:gridCol>
                <a:gridCol w="1264139">
                  <a:extLst>
                    <a:ext uri="{9D8B030D-6E8A-4147-A177-3AD203B41FA5}">
                      <a16:colId xmlns:a16="http://schemas.microsoft.com/office/drawing/2014/main" val="4181066307"/>
                    </a:ext>
                  </a:extLst>
                </a:gridCol>
                <a:gridCol w="1501466">
                  <a:extLst>
                    <a:ext uri="{9D8B030D-6E8A-4147-A177-3AD203B41FA5}">
                      <a16:colId xmlns:a16="http://schemas.microsoft.com/office/drawing/2014/main" val="1398656591"/>
                    </a:ext>
                  </a:extLst>
                </a:gridCol>
                <a:gridCol w="1633000">
                  <a:extLst>
                    <a:ext uri="{9D8B030D-6E8A-4147-A177-3AD203B41FA5}">
                      <a16:colId xmlns:a16="http://schemas.microsoft.com/office/drawing/2014/main" val="2218638261"/>
                    </a:ext>
                  </a:extLst>
                </a:gridCol>
                <a:gridCol w="1633000">
                  <a:extLst>
                    <a:ext uri="{9D8B030D-6E8A-4147-A177-3AD203B41FA5}">
                      <a16:colId xmlns:a16="http://schemas.microsoft.com/office/drawing/2014/main" val="571980915"/>
                    </a:ext>
                  </a:extLst>
                </a:gridCol>
              </a:tblGrid>
              <a:tr h="323831">
                <a:tc>
                  <a:txBody>
                    <a:bodyPr/>
                    <a:lstStyle/>
                    <a:p>
                      <a:pPr marL="0" marR="0" algn="ctr">
                        <a:lnSpc>
                          <a:spcPct val="110000"/>
                        </a:lnSpc>
                        <a:spcBef>
                          <a:spcPts val="0"/>
                        </a:spcBef>
                        <a:spcAft>
                          <a:spcPts val="0"/>
                        </a:spcAft>
                      </a:pPr>
                      <a:r>
                        <a:rPr lang="en-US" sz="1200" b="1">
                          <a:effectLst/>
                          <a:latin typeface="Segoe UI" panose="020B0502040204020203" pitchFamily="34" charset="0"/>
                          <a:ea typeface="Times New Roman" panose="02020603050405020304" pitchFamily="18" charset="0"/>
                          <a:cs typeface="Times New Roman" panose="02020603050405020304" pitchFamily="18" charset="0"/>
                        </a:rPr>
                        <a:t>Hazard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12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Blackfeet Tribe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2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Cascade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Glacier</a:t>
                      </a: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Pondera</a:t>
                      </a: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Teton</a:t>
                      </a:r>
                    </a:p>
                  </a:txBody>
                  <a:tcPr marL="0" marR="0" marT="0" marB="0" anchor="ctr"/>
                </a:tc>
                <a:extLst>
                  <a:ext uri="{0D108BD9-81ED-4DB2-BD59-A6C34878D82A}">
                    <a16:rowId xmlns:a16="http://schemas.microsoft.com/office/drawing/2014/main" val="2111959035"/>
                  </a:ext>
                </a:extLst>
              </a:tr>
              <a:tr h="323831">
                <a:tc>
                  <a:txBody>
                    <a:bodyPr/>
                    <a:lstStyle/>
                    <a:p>
                      <a:pPr algn="l" fontAlgn="ctr"/>
                      <a:r>
                        <a:rPr lang="en-US" sz="1200" b="0" i="0" u="none" strike="noStrike">
                          <a:solidFill>
                            <a:srgbClr val="000000"/>
                          </a:solidFill>
                          <a:effectLst/>
                          <a:latin typeface="+mn-lt"/>
                        </a:rPr>
                        <a:t>Communicable Disease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582011721"/>
                  </a:ext>
                </a:extLst>
              </a:tr>
              <a:tr h="323831">
                <a:tc>
                  <a:txBody>
                    <a:bodyPr/>
                    <a:lstStyle/>
                    <a:p>
                      <a:pPr algn="l" fontAlgn="ctr"/>
                      <a:r>
                        <a:rPr lang="en-US" sz="1200" b="0" i="0" u="none" strike="noStrike">
                          <a:solidFill>
                            <a:srgbClr val="000000"/>
                          </a:solidFill>
                          <a:effectLst/>
                          <a:latin typeface="+mn-lt"/>
                        </a:rPr>
                        <a:t>Cyber-Attack</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extLst>
                  <a:ext uri="{0D108BD9-81ED-4DB2-BD59-A6C34878D82A}">
                    <a16:rowId xmlns:a16="http://schemas.microsoft.com/office/drawing/2014/main" val="3254464758"/>
                  </a:ext>
                </a:extLst>
              </a:tr>
              <a:tr h="323831">
                <a:tc>
                  <a:txBody>
                    <a:bodyPr/>
                    <a:lstStyle/>
                    <a:p>
                      <a:pPr algn="l" fontAlgn="ctr"/>
                      <a:r>
                        <a:rPr lang="en-US" sz="1200" b="0" i="0" u="none" strike="noStrike">
                          <a:solidFill>
                            <a:srgbClr val="000000"/>
                          </a:solidFill>
                          <a:effectLst/>
                          <a:latin typeface="+mn-lt"/>
                        </a:rPr>
                        <a:t>Dam Failure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2439381315"/>
                  </a:ext>
                </a:extLst>
              </a:tr>
              <a:tr h="323831">
                <a:tc>
                  <a:txBody>
                    <a:bodyPr/>
                    <a:lstStyle/>
                    <a:p>
                      <a:pPr algn="l" fontAlgn="ctr"/>
                      <a:r>
                        <a:rPr lang="en-US" sz="1200" b="0" i="0" u="none" strike="noStrike">
                          <a:solidFill>
                            <a:srgbClr val="000000"/>
                          </a:solidFill>
                          <a:effectLst/>
                          <a:latin typeface="+mn-lt"/>
                        </a:rPr>
                        <a:t>Drought</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extLst>
                  <a:ext uri="{0D108BD9-81ED-4DB2-BD59-A6C34878D82A}">
                    <a16:rowId xmlns:a16="http://schemas.microsoft.com/office/drawing/2014/main" val="619523570"/>
                  </a:ext>
                </a:extLst>
              </a:tr>
              <a:tr h="323831">
                <a:tc>
                  <a:txBody>
                    <a:bodyPr/>
                    <a:lstStyle/>
                    <a:p>
                      <a:pPr algn="l" fontAlgn="ctr"/>
                      <a:r>
                        <a:rPr lang="en-US" sz="1200" b="0" i="0" u="none" strike="noStrike">
                          <a:solidFill>
                            <a:srgbClr val="000000"/>
                          </a:solidFill>
                          <a:effectLst/>
                          <a:latin typeface="+mn-lt"/>
                        </a:rPr>
                        <a:t>Earthquake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3607966515"/>
                  </a:ext>
                </a:extLst>
              </a:tr>
              <a:tr h="323831">
                <a:tc>
                  <a:txBody>
                    <a:bodyPr/>
                    <a:lstStyle/>
                    <a:p>
                      <a:pPr algn="l" fontAlgn="ctr"/>
                      <a:r>
                        <a:rPr lang="en-US" sz="1200" b="0" i="0" u="none" strike="noStrike">
                          <a:solidFill>
                            <a:srgbClr val="000000"/>
                          </a:solidFill>
                          <a:effectLst/>
                          <a:latin typeface="+mn-lt"/>
                        </a:rPr>
                        <a:t>Flooding</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1253060816"/>
                  </a:ext>
                </a:extLst>
              </a:tr>
              <a:tr h="258494">
                <a:tc>
                  <a:txBody>
                    <a:bodyPr/>
                    <a:lstStyle/>
                    <a:p>
                      <a:pPr algn="l" fontAlgn="ctr"/>
                      <a:r>
                        <a:rPr lang="en-US" sz="1200" b="0" i="0" u="none" strike="noStrike">
                          <a:solidFill>
                            <a:srgbClr val="000000"/>
                          </a:solidFill>
                          <a:effectLst/>
                          <a:latin typeface="+mn-lt"/>
                        </a:rPr>
                        <a:t>Hazardous Material Incidents</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a:ln>
                            <a:noFill/>
                          </a:ln>
                          <a:solidFill>
                            <a:srgbClr val="233845"/>
                          </a:solidFill>
                          <a:effectLst/>
                          <a:uLnTx/>
                          <a:uFillTx/>
                          <a:latin typeface="+mn-lt"/>
                          <a:ea typeface="+mn-ea"/>
                          <a:cs typeface="+mn-cs"/>
                        </a:rPr>
                        <a:t>High</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extLst>
                  <a:ext uri="{0D108BD9-81ED-4DB2-BD59-A6C34878D82A}">
                    <a16:rowId xmlns:a16="http://schemas.microsoft.com/office/drawing/2014/main" val="1588420270"/>
                  </a:ext>
                </a:extLst>
              </a:tr>
              <a:tr h="323831">
                <a:tc>
                  <a:txBody>
                    <a:bodyPr/>
                    <a:lstStyle/>
                    <a:p>
                      <a:pPr algn="l" fontAlgn="ctr"/>
                      <a:r>
                        <a:rPr lang="en-US" sz="1200" b="0" i="0" u="none" strike="noStrike">
                          <a:solidFill>
                            <a:srgbClr val="000000"/>
                          </a:solidFill>
                          <a:effectLst/>
                          <a:latin typeface="+mn-lt"/>
                        </a:rPr>
                        <a:t>Human Conflict (Terrorism, Civil Unrest, etc.)</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extLst>
                  <a:ext uri="{0D108BD9-81ED-4DB2-BD59-A6C34878D82A}">
                    <a16:rowId xmlns:a16="http://schemas.microsoft.com/office/drawing/2014/main" val="3409385643"/>
                  </a:ext>
                </a:extLst>
              </a:tr>
              <a:tr h="323831">
                <a:tc>
                  <a:txBody>
                    <a:bodyPr/>
                    <a:lstStyle/>
                    <a:p>
                      <a:pPr algn="l" fontAlgn="ctr"/>
                      <a:r>
                        <a:rPr lang="en-US" sz="1200" b="0" i="0" u="none" strike="noStrike">
                          <a:solidFill>
                            <a:srgbClr val="000000"/>
                          </a:solidFill>
                          <a:effectLst/>
                          <a:latin typeface="+mn-lt"/>
                        </a:rPr>
                        <a:t>Landslide</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45942752"/>
                  </a:ext>
                </a:extLst>
              </a:tr>
              <a:tr h="323831">
                <a:tc>
                  <a:txBody>
                    <a:bodyPr/>
                    <a:lstStyle/>
                    <a:p>
                      <a:pPr algn="l" fontAlgn="ctr"/>
                      <a:r>
                        <a:rPr lang="en-US" sz="1200" b="0" i="0" u="none" strike="noStrike">
                          <a:solidFill>
                            <a:srgbClr val="000000"/>
                          </a:solidFill>
                          <a:effectLst/>
                          <a:latin typeface="+mn-lt"/>
                        </a:rPr>
                        <a:t>Severe Summer Weather</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extLst>
                  <a:ext uri="{0D108BD9-81ED-4DB2-BD59-A6C34878D82A}">
                    <a16:rowId xmlns:a16="http://schemas.microsoft.com/office/drawing/2014/main" val="4175103997"/>
                  </a:ext>
                </a:extLst>
              </a:tr>
              <a:tr h="323831">
                <a:tc>
                  <a:txBody>
                    <a:bodyPr/>
                    <a:lstStyle/>
                    <a:p>
                      <a:pPr algn="l" fontAlgn="ctr"/>
                      <a:r>
                        <a:rPr lang="en-US" sz="1200" b="0" i="0" u="none" strike="noStrike">
                          <a:solidFill>
                            <a:srgbClr val="000000"/>
                          </a:solidFill>
                          <a:effectLst/>
                          <a:latin typeface="+mn-lt"/>
                        </a:rPr>
                        <a:t>Severe Winter Weather</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High</a:t>
                      </a:r>
                    </a:p>
                  </a:txBody>
                  <a:tcPr marL="0" marR="0" marT="0" marB="0" anchor="ctr"/>
                </a:tc>
                <a:extLst>
                  <a:ext uri="{0D108BD9-81ED-4DB2-BD59-A6C34878D82A}">
                    <a16:rowId xmlns:a16="http://schemas.microsoft.com/office/drawing/2014/main" val="3853581736"/>
                  </a:ext>
                </a:extLst>
              </a:tr>
              <a:tr h="323831">
                <a:tc>
                  <a:txBody>
                    <a:bodyPr/>
                    <a:lstStyle/>
                    <a:p>
                      <a:pPr algn="l" fontAlgn="ctr"/>
                      <a:r>
                        <a:rPr lang="en-US" sz="1200" b="0" i="0" u="none" strike="noStrike">
                          <a:solidFill>
                            <a:srgbClr val="000000"/>
                          </a:solidFill>
                          <a:effectLst/>
                          <a:latin typeface="+mn-lt"/>
                        </a:rPr>
                        <a:t>Tornadoes &amp; Windstorms</a:t>
                      </a:r>
                    </a:p>
                  </a:txBody>
                  <a:tcPr marL="9525" marR="9525" marT="9525"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High</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High</a:t>
                      </a:r>
                    </a:p>
                  </a:txBody>
                  <a:tcPr marL="0" marR="0" marT="0" marB="0" anchor="ctr"/>
                </a:tc>
                <a:extLst>
                  <a:ext uri="{0D108BD9-81ED-4DB2-BD59-A6C34878D82A}">
                    <a16:rowId xmlns:a16="http://schemas.microsoft.com/office/drawing/2014/main" val="3996892174"/>
                  </a:ext>
                </a:extLst>
              </a:tr>
              <a:tr h="323831">
                <a:tc>
                  <a:txBody>
                    <a:bodyPr/>
                    <a:lstStyle/>
                    <a:p>
                      <a:pPr algn="l" fontAlgn="ctr"/>
                      <a:r>
                        <a:rPr lang="en-US" sz="1200" b="0" i="0" u="none" strike="noStrike">
                          <a:solidFill>
                            <a:srgbClr val="000000"/>
                          </a:solidFill>
                          <a:effectLst/>
                          <a:latin typeface="+mn-lt"/>
                        </a:rPr>
                        <a:t>Transportation Accidents</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1616455135"/>
                  </a:ext>
                </a:extLst>
              </a:tr>
              <a:tr h="323831">
                <a:tc>
                  <a:txBody>
                    <a:bodyPr/>
                    <a:lstStyle/>
                    <a:p>
                      <a:pPr algn="l" fontAlgn="ctr"/>
                      <a:r>
                        <a:rPr lang="en-US" sz="1200" b="0" i="0" u="none" strike="noStrike">
                          <a:solidFill>
                            <a:srgbClr val="000000"/>
                          </a:solidFill>
                          <a:effectLst/>
                          <a:latin typeface="+mn-lt"/>
                        </a:rPr>
                        <a:t>Volcanic Ash</a:t>
                      </a:r>
                    </a:p>
                  </a:txBody>
                  <a:tcPr marL="9525" marR="9525" marT="9525"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extLst>
                  <a:ext uri="{0D108BD9-81ED-4DB2-BD59-A6C34878D82A}">
                    <a16:rowId xmlns:a16="http://schemas.microsoft.com/office/drawing/2014/main" val="3177575396"/>
                  </a:ext>
                </a:extLst>
              </a:tr>
              <a:tr h="323831">
                <a:tc>
                  <a:txBody>
                    <a:bodyPr/>
                    <a:lstStyle/>
                    <a:p>
                      <a:pPr algn="l" fontAlgn="ctr"/>
                      <a:r>
                        <a:rPr lang="en-US" sz="1200" b="0" i="0" u="none" strike="noStrike">
                          <a:solidFill>
                            <a:srgbClr val="000000"/>
                          </a:solidFill>
                          <a:effectLst/>
                          <a:latin typeface="+mn-lt"/>
                        </a:rPr>
                        <a:t>Wildland and Rangeland Fire</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High</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High</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Medium</a:t>
                      </a:r>
                    </a:p>
                  </a:txBody>
                  <a:tcPr marL="0" marR="0" marT="0" marB="0" anchor="ctr"/>
                </a:tc>
                <a:extLst>
                  <a:ext uri="{0D108BD9-81ED-4DB2-BD59-A6C34878D82A}">
                    <a16:rowId xmlns:a16="http://schemas.microsoft.com/office/drawing/2014/main" val="291680638"/>
                  </a:ext>
                </a:extLst>
              </a:tr>
            </a:tbl>
          </a:graphicData>
        </a:graphic>
      </p:graphicFrame>
      <p:pic>
        <p:nvPicPr>
          <p:cNvPr id="7" name="Picture 6" descr="A picture containing diagram&#10;&#10;Description automatically generated">
            <a:extLst>
              <a:ext uri="{FF2B5EF4-FFF2-40B4-BE49-F238E27FC236}">
                <a16:creationId xmlns:a16="http://schemas.microsoft.com/office/drawing/2014/main" id="{B25E1A26-DEB7-7BD2-DE81-1EB256FD8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32" y="5961334"/>
            <a:ext cx="772631" cy="790033"/>
          </a:xfrm>
          <a:prstGeom prst="rect">
            <a:avLst/>
          </a:prstGeom>
        </p:spPr>
      </p:pic>
    </p:spTree>
    <p:extLst>
      <p:ext uri="{BB962C8B-B14F-4D97-AF65-F5344CB8AC3E}">
        <p14:creationId xmlns:p14="http://schemas.microsoft.com/office/powerpoint/2010/main" val="166259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B5411E-AA45-42E0-9AE3-18B520BA9EBE}"/>
              </a:ext>
            </a:extLst>
          </p:cNvPr>
          <p:cNvSpPr>
            <a:spLocks noGrp="1"/>
          </p:cNvSpPr>
          <p:nvPr>
            <p:ph type="sldNum" sz="quarter" idx="4"/>
          </p:nvPr>
        </p:nvSpPr>
        <p:spPr/>
        <p:txBody>
          <a:bodyPr/>
          <a:lstStyle/>
          <a:p>
            <a:fld id="{EEB2E137-973A-46DC-BB4E-688C661ACB66}" type="slidenum">
              <a:rPr lang="en-US" smtClean="0"/>
              <a:pPr/>
              <a:t>88</a:t>
            </a:fld>
            <a:endParaRPr lang="en-US"/>
          </a:p>
        </p:txBody>
      </p:sp>
      <p:sp>
        <p:nvSpPr>
          <p:cNvPr id="6" name="Title 5">
            <a:extLst>
              <a:ext uri="{FF2B5EF4-FFF2-40B4-BE49-F238E27FC236}">
                <a16:creationId xmlns:a16="http://schemas.microsoft.com/office/drawing/2014/main" id="{7FBCD9B9-9034-4BF3-84C2-4B09A75CBC3F}"/>
              </a:ext>
            </a:extLst>
          </p:cNvPr>
          <p:cNvSpPr>
            <a:spLocks noGrp="1"/>
          </p:cNvSpPr>
          <p:nvPr>
            <p:ph type="title"/>
          </p:nvPr>
        </p:nvSpPr>
        <p:spPr>
          <a:xfrm>
            <a:off x="1053204" y="205873"/>
            <a:ext cx="10085591" cy="369332"/>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33845"/>
                </a:solidFill>
                <a:effectLst/>
                <a:uLnTx/>
                <a:uFillTx/>
                <a:latin typeface="Segoe UI"/>
                <a:ea typeface="+mn-ea"/>
                <a:cs typeface="+mn-cs"/>
              </a:rPr>
              <a:t>MT Central Region Hazard Significance Summary Table : Subregion B</a:t>
            </a:r>
          </a:p>
        </p:txBody>
      </p:sp>
      <p:graphicFrame>
        <p:nvGraphicFramePr>
          <p:cNvPr id="8" name="Table 8">
            <a:extLst>
              <a:ext uri="{FF2B5EF4-FFF2-40B4-BE49-F238E27FC236}">
                <a16:creationId xmlns:a16="http://schemas.microsoft.com/office/drawing/2014/main" id="{8F8A2A42-A095-4C56-80D3-485A0C9832D2}"/>
              </a:ext>
            </a:extLst>
          </p:cNvPr>
          <p:cNvGraphicFramePr>
            <a:graphicFrameLocks noGrp="1"/>
          </p:cNvGraphicFramePr>
          <p:nvPr>
            <p:extLst>
              <p:ext uri="{D42A27DB-BD31-4B8C-83A1-F6EECF244321}">
                <p14:modId xmlns:p14="http://schemas.microsoft.com/office/powerpoint/2010/main" val="1156236297"/>
              </p:ext>
            </p:extLst>
          </p:nvPr>
        </p:nvGraphicFramePr>
        <p:xfrm>
          <a:off x="714455" y="682733"/>
          <a:ext cx="10521243" cy="5115959"/>
        </p:xfrm>
        <a:graphic>
          <a:graphicData uri="http://schemas.openxmlformats.org/drawingml/2006/table">
            <a:tbl>
              <a:tblPr firstRow="1" bandRow="1">
                <a:tableStyleId>{5C22544A-7EE6-4342-B048-85BDC9FD1C3A}</a:tableStyleId>
              </a:tblPr>
              <a:tblGrid>
                <a:gridCol w="2999706">
                  <a:extLst>
                    <a:ext uri="{9D8B030D-6E8A-4147-A177-3AD203B41FA5}">
                      <a16:colId xmlns:a16="http://schemas.microsoft.com/office/drawing/2014/main" val="3266452779"/>
                    </a:ext>
                  </a:extLst>
                </a:gridCol>
                <a:gridCol w="1489932">
                  <a:extLst>
                    <a:ext uri="{9D8B030D-6E8A-4147-A177-3AD203B41FA5}">
                      <a16:colId xmlns:a16="http://schemas.microsoft.com/office/drawing/2014/main" val="3046153790"/>
                    </a:ext>
                  </a:extLst>
                </a:gridCol>
                <a:gridCol w="1264139">
                  <a:extLst>
                    <a:ext uri="{9D8B030D-6E8A-4147-A177-3AD203B41FA5}">
                      <a16:colId xmlns:a16="http://schemas.microsoft.com/office/drawing/2014/main" val="4181066307"/>
                    </a:ext>
                  </a:extLst>
                </a:gridCol>
                <a:gridCol w="1501466">
                  <a:extLst>
                    <a:ext uri="{9D8B030D-6E8A-4147-A177-3AD203B41FA5}">
                      <a16:colId xmlns:a16="http://schemas.microsoft.com/office/drawing/2014/main" val="1398656591"/>
                    </a:ext>
                  </a:extLst>
                </a:gridCol>
                <a:gridCol w="1633000">
                  <a:extLst>
                    <a:ext uri="{9D8B030D-6E8A-4147-A177-3AD203B41FA5}">
                      <a16:colId xmlns:a16="http://schemas.microsoft.com/office/drawing/2014/main" val="2218638261"/>
                    </a:ext>
                  </a:extLst>
                </a:gridCol>
                <a:gridCol w="1633000">
                  <a:extLst>
                    <a:ext uri="{9D8B030D-6E8A-4147-A177-3AD203B41FA5}">
                      <a16:colId xmlns:a16="http://schemas.microsoft.com/office/drawing/2014/main" val="571980915"/>
                    </a:ext>
                  </a:extLst>
                </a:gridCol>
              </a:tblGrid>
              <a:tr h="323831">
                <a:tc>
                  <a:txBody>
                    <a:bodyPr/>
                    <a:lstStyle/>
                    <a:p>
                      <a:pPr marL="0" marR="0" algn="ctr">
                        <a:lnSpc>
                          <a:spcPct val="110000"/>
                        </a:lnSpc>
                        <a:spcBef>
                          <a:spcPts val="0"/>
                        </a:spcBef>
                        <a:spcAft>
                          <a:spcPts val="0"/>
                        </a:spcAft>
                      </a:pPr>
                      <a:r>
                        <a:rPr lang="en-US" sz="1200" b="1">
                          <a:effectLst/>
                          <a:latin typeface="Segoe UI" panose="020B0502040204020203" pitchFamily="34" charset="0"/>
                          <a:ea typeface="Times New Roman" panose="02020603050405020304" pitchFamily="18" charset="0"/>
                          <a:cs typeface="Times New Roman" panose="02020603050405020304" pitchFamily="18" charset="0"/>
                        </a:rPr>
                        <a:t>Hazard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12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Rocky Boy’s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2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Chouteau</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Hill</a:t>
                      </a: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Liberty</a:t>
                      </a: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Toole</a:t>
                      </a:r>
                    </a:p>
                  </a:txBody>
                  <a:tcPr marL="0" marR="0" marT="0" marB="0" anchor="ctr"/>
                </a:tc>
                <a:extLst>
                  <a:ext uri="{0D108BD9-81ED-4DB2-BD59-A6C34878D82A}">
                    <a16:rowId xmlns:a16="http://schemas.microsoft.com/office/drawing/2014/main" val="2111959035"/>
                  </a:ext>
                </a:extLst>
              </a:tr>
              <a:tr h="323831">
                <a:tc>
                  <a:txBody>
                    <a:bodyPr/>
                    <a:lstStyle/>
                    <a:p>
                      <a:pPr algn="l" fontAlgn="ctr"/>
                      <a:r>
                        <a:rPr lang="en-US" sz="1200" b="0" i="0" u="none" strike="noStrike">
                          <a:solidFill>
                            <a:srgbClr val="000000"/>
                          </a:solidFill>
                          <a:effectLst/>
                          <a:latin typeface="+mn-lt"/>
                        </a:rPr>
                        <a:t>Communicable Disease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582011721"/>
                  </a:ext>
                </a:extLst>
              </a:tr>
              <a:tr h="323831">
                <a:tc>
                  <a:txBody>
                    <a:bodyPr/>
                    <a:lstStyle/>
                    <a:p>
                      <a:pPr algn="l" fontAlgn="ctr"/>
                      <a:r>
                        <a:rPr lang="en-US" sz="1200" b="0" i="0" u="none" strike="noStrike">
                          <a:solidFill>
                            <a:srgbClr val="000000"/>
                          </a:solidFill>
                          <a:effectLst/>
                          <a:latin typeface="+mn-lt"/>
                        </a:rPr>
                        <a:t>Cyber-Attack</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extLst>
                  <a:ext uri="{0D108BD9-81ED-4DB2-BD59-A6C34878D82A}">
                    <a16:rowId xmlns:a16="http://schemas.microsoft.com/office/drawing/2014/main" val="3254464758"/>
                  </a:ext>
                </a:extLst>
              </a:tr>
              <a:tr h="323831">
                <a:tc>
                  <a:txBody>
                    <a:bodyPr/>
                    <a:lstStyle/>
                    <a:p>
                      <a:pPr algn="l" fontAlgn="ctr"/>
                      <a:r>
                        <a:rPr lang="en-US" sz="1200" b="0" i="0" u="none" strike="noStrike">
                          <a:solidFill>
                            <a:srgbClr val="000000"/>
                          </a:solidFill>
                          <a:effectLst/>
                          <a:latin typeface="+mn-lt"/>
                        </a:rPr>
                        <a:t>Dam Failure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2439381315"/>
                  </a:ext>
                </a:extLst>
              </a:tr>
              <a:tr h="323831">
                <a:tc>
                  <a:txBody>
                    <a:bodyPr/>
                    <a:lstStyle/>
                    <a:p>
                      <a:pPr algn="l" fontAlgn="ctr"/>
                      <a:r>
                        <a:rPr lang="en-US" sz="1200" b="0" i="0" u="none" strike="noStrike">
                          <a:solidFill>
                            <a:srgbClr val="000000"/>
                          </a:solidFill>
                          <a:effectLst/>
                          <a:latin typeface="+mn-lt"/>
                        </a:rPr>
                        <a:t>Drought</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extLst>
                  <a:ext uri="{0D108BD9-81ED-4DB2-BD59-A6C34878D82A}">
                    <a16:rowId xmlns:a16="http://schemas.microsoft.com/office/drawing/2014/main" val="619523570"/>
                  </a:ext>
                </a:extLst>
              </a:tr>
              <a:tr h="323831">
                <a:tc>
                  <a:txBody>
                    <a:bodyPr/>
                    <a:lstStyle/>
                    <a:p>
                      <a:pPr algn="l" fontAlgn="ctr"/>
                      <a:r>
                        <a:rPr lang="en-US" sz="1200" b="0" i="0" u="none" strike="noStrike">
                          <a:solidFill>
                            <a:srgbClr val="000000"/>
                          </a:solidFill>
                          <a:effectLst/>
                          <a:latin typeface="+mn-lt"/>
                        </a:rPr>
                        <a:t>Earthquake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3607966515"/>
                  </a:ext>
                </a:extLst>
              </a:tr>
              <a:tr h="323831">
                <a:tc>
                  <a:txBody>
                    <a:bodyPr/>
                    <a:lstStyle/>
                    <a:p>
                      <a:pPr algn="l" fontAlgn="ctr"/>
                      <a:r>
                        <a:rPr lang="en-US" sz="1200" b="0" i="0" u="none" strike="noStrike">
                          <a:solidFill>
                            <a:srgbClr val="000000"/>
                          </a:solidFill>
                          <a:effectLst/>
                          <a:latin typeface="+mn-lt"/>
                        </a:rPr>
                        <a:t>Flooding</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extLst>
                  <a:ext uri="{0D108BD9-81ED-4DB2-BD59-A6C34878D82A}">
                    <a16:rowId xmlns:a16="http://schemas.microsoft.com/office/drawing/2014/main" val="1253060816"/>
                  </a:ext>
                </a:extLst>
              </a:tr>
              <a:tr h="258494">
                <a:tc>
                  <a:txBody>
                    <a:bodyPr/>
                    <a:lstStyle/>
                    <a:p>
                      <a:pPr algn="l" fontAlgn="ctr"/>
                      <a:r>
                        <a:rPr lang="en-US" sz="1200" b="0" i="0" u="none" strike="noStrike">
                          <a:solidFill>
                            <a:srgbClr val="000000"/>
                          </a:solidFill>
                          <a:effectLst/>
                          <a:latin typeface="+mn-lt"/>
                        </a:rPr>
                        <a:t>Hazardous Material Incidents</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extLst>
                  <a:ext uri="{0D108BD9-81ED-4DB2-BD59-A6C34878D82A}">
                    <a16:rowId xmlns:a16="http://schemas.microsoft.com/office/drawing/2014/main" val="1588420270"/>
                  </a:ext>
                </a:extLst>
              </a:tr>
              <a:tr h="323831">
                <a:tc>
                  <a:txBody>
                    <a:bodyPr/>
                    <a:lstStyle/>
                    <a:p>
                      <a:pPr algn="l" fontAlgn="ctr"/>
                      <a:r>
                        <a:rPr lang="en-US" sz="1200" b="0" i="0" u="none" strike="noStrike">
                          <a:solidFill>
                            <a:srgbClr val="000000"/>
                          </a:solidFill>
                          <a:effectLst/>
                          <a:latin typeface="+mn-lt"/>
                        </a:rPr>
                        <a:t>Human Conflict (Terrorism, Civil Unrest, etc.)</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extLst>
                  <a:ext uri="{0D108BD9-81ED-4DB2-BD59-A6C34878D82A}">
                    <a16:rowId xmlns:a16="http://schemas.microsoft.com/office/drawing/2014/main" val="3409385643"/>
                  </a:ext>
                </a:extLst>
              </a:tr>
              <a:tr h="323831">
                <a:tc>
                  <a:txBody>
                    <a:bodyPr/>
                    <a:lstStyle/>
                    <a:p>
                      <a:pPr algn="l" fontAlgn="ctr"/>
                      <a:r>
                        <a:rPr lang="en-US" sz="1200" b="0" i="0" u="none" strike="noStrike">
                          <a:solidFill>
                            <a:srgbClr val="000000"/>
                          </a:solidFill>
                          <a:effectLst/>
                          <a:latin typeface="+mn-lt"/>
                        </a:rPr>
                        <a:t>Landslide</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45942752"/>
                  </a:ext>
                </a:extLst>
              </a:tr>
              <a:tr h="323831">
                <a:tc>
                  <a:txBody>
                    <a:bodyPr/>
                    <a:lstStyle/>
                    <a:p>
                      <a:pPr algn="l" fontAlgn="ctr"/>
                      <a:r>
                        <a:rPr lang="en-US" sz="1200" b="0" i="0" u="none" strike="noStrike">
                          <a:solidFill>
                            <a:srgbClr val="000000"/>
                          </a:solidFill>
                          <a:effectLst/>
                          <a:latin typeface="+mn-lt"/>
                        </a:rPr>
                        <a:t>Severe Summer Weather</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extLst>
                  <a:ext uri="{0D108BD9-81ED-4DB2-BD59-A6C34878D82A}">
                    <a16:rowId xmlns:a16="http://schemas.microsoft.com/office/drawing/2014/main" val="4175103997"/>
                  </a:ext>
                </a:extLst>
              </a:tr>
              <a:tr h="323831">
                <a:tc>
                  <a:txBody>
                    <a:bodyPr/>
                    <a:lstStyle/>
                    <a:p>
                      <a:pPr algn="l" fontAlgn="ctr"/>
                      <a:r>
                        <a:rPr lang="en-US" sz="1200" b="0" i="0" u="none" strike="noStrike">
                          <a:solidFill>
                            <a:srgbClr val="000000"/>
                          </a:solidFill>
                          <a:effectLst/>
                          <a:latin typeface="+mn-lt"/>
                        </a:rPr>
                        <a:t>Severe Winter Weather</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extLst>
                  <a:ext uri="{0D108BD9-81ED-4DB2-BD59-A6C34878D82A}">
                    <a16:rowId xmlns:a16="http://schemas.microsoft.com/office/drawing/2014/main" val="3853581736"/>
                  </a:ext>
                </a:extLst>
              </a:tr>
              <a:tr h="323831">
                <a:tc>
                  <a:txBody>
                    <a:bodyPr/>
                    <a:lstStyle/>
                    <a:p>
                      <a:pPr algn="l" fontAlgn="ctr"/>
                      <a:r>
                        <a:rPr lang="en-US" sz="1200" b="0" i="0" u="none" strike="noStrike">
                          <a:solidFill>
                            <a:srgbClr val="000000"/>
                          </a:solidFill>
                          <a:effectLst/>
                          <a:latin typeface="+mn-lt"/>
                        </a:rPr>
                        <a:t>Tornadoes &amp; Windstorms</a:t>
                      </a:r>
                    </a:p>
                  </a:txBody>
                  <a:tcPr marL="9525" marR="9525" marT="9525"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High</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Medium</a:t>
                      </a:r>
                    </a:p>
                  </a:txBody>
                  <a:tcPr marL="0" marR="0" marT="0" marB="0" anchor="ctr"/>
                </a:tc>
                <a:extLst>
                  <a:ext uri="{0D108BD9-81ED-4DB2-BD59-A6C34878D82A}">
                    <a16:rowId xmlns:a16="http://schemas.microsoft.com/office/drawing/2014/main" val="3996892174"/>
                  </a:ext>
                </a:extLst>
              </a:tr>
              <a:tr h="323831">
                <a:tc>
                  <a:txBody>
                    <a:bodyPr/>
                    <a:lstStyle/>
                    <a:p>
                      <a:pPr algn="l" fontAlgn="ctr"/>
                      <a:r>
                        <a:rPr lang="en-US" sz="1200" b="0" i="0" u="none" strike="noStrike">
                          <a:solidFill>
                            <a:srgbClr val="000000"/>
                          </a:solidFill>
                          <a:effectLst/>
                          <a:latin typeface="+mn-lt"/>
                        </a:rPr>
                        <a:t>Transportation Accidents</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mn-cs"/>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mn-cs"/>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1616455135"/>
                  </a:ext>
                </a:extLst>
              </a:tr>
              <a:tr h="323831">
                <a:tc>
                  <a:txBody>
                    <a:bodyPr/>
                    <a:lstStyle/>
                    <a:p>
                      <a:pPr algn="l" fontAlgn="ctr"/>
                      <a:r>
                        <a:rPr lang="en-US" sz="1200" b="0" i="0" u="none" strike="noStrike">
                          <a:solidFill>
                            <a:srgbClr val="000000"/>
                          </a:solidFill>
                          <a:effectLst/>
                          <a:latin typeface="+mn-lt"/>
                        </a:rPr>
                        <a:t>Volcanic Ash</a:t>
                      </a:r>
                    </a:p>
                  </a:txBody>
                  <a:tcPr marL="9525" marR="9525" marT="9525"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extLst>
                  <a:ext uri="{0D108BD9-81ED-4DB2-BD59-A6C34878D82A}">
                    <a16:rowId xmlns:a16="http://schemas.microsoft.com/office/drawing/2014/main" val="3177575396"/>
                  </a:ext>
                </a:extLst>
              </a:tr>
              <a:tr h="323831">
                <a:tc>
                  <a:txBody>
                    <a:bodyPr/>
                    <a:lstStyle/>
                    <a:p>
                      <a:pPr algn="l" fontAlgn="ctr"/>
                      <a:r>
                        <a:rPr lang="en-US" sz="1200" b="0" i="0" u="none" strike="noStrike">
                          <a:solidFill>
                            <a:srgbClr val="000000"/>
                          </a:solidFill>
                          <a:effectLst/>
                          <a:latin typeface="+mn-lt"/>
                        </a:rPr>
                        <a:t>Wildland and Rangeland Fire</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Medium</a:t>
                      </a:r>
                      <a:endParaRPr kumimoji="0" lang="en-US" sz="1200" b="1" i="0" u="none" strike="noStrike" kern="1200" cap="none" spc="0" normalizeH="0" baseline="0" noProof="0">
                        <a:ln>
                          <a:noFill/>
                        </a:ln>
                        <a:solidFill>
                          <a:srgbClr val="233845"/>
                        </a:solidFill>
                        <a:effectLst/>
                        <a:uLnTx/>
                        <a:uFillTx/>
                        <a:latin typeface="+mn-lt"/>
                        <a:ea typeface="+mn-ea"/>
                        <a:cs typeface="+mn-cs"/>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Medium</a:t>
                      </a:r>
                    </a:p>
                  </a:txBody>
                  <a:tcPr marL="0" marR="0" marT="0" marB="0" anchor="ctr"/>
                </a:tc>
                <a:extLst>
                  <a:ext uri="{0D108BD9-81ED-4DB2-BD59-A6C34878D82A}">
                    <a16:rowId xmlns:a16="http://schemas.microsoft.com/office/drawing/2014/main" val="291680638"/>
                  </a:ext>
                </a:extLst>
              </a:tr>
            </a:tbl>
          </a:graphicData>
        </a:graphic>
      </p:graphicFrame>
      <p:pic>
        <p:nvPicPr>
          <p:cNvPr id="7" name="Picture 6" descr="A picture containing diagram&#10;&#10;Description automatically generated">
            <a:extLst>
              <a:ext uri="{FF2B5EF4-FFF2-40B4-BE49-F238E27FC236}">
                <a16:creationId xmlns:a16="http://schemas.microsoft.com/office/drawing/2014/main" id="{457EB5AD-A1FB-EE25-6767-546324A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11" y="5933855"/>
            <a:ext cx="737120" cy="753722"/>
          </a:xfrm>
          <a:prstGeom prst="rect">
            <a:avLst/>
          </a:prstGeom>
        </p:spPr>
      </p:pic>
    </p:spTree>
    <p:extLst>
      <p:ext uri="{BB962C8B-B14F-4D97-AF65-F5344CB8AC3E}">
        <p14:creationId xmlns:p14="http://schemas.microsoft.com/office/powerpoint/2010/main" val="409475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B5411E-AA45-42E0-9AE3-18B520BA9EBE}"/>
              </a:ext>
            </a:extLst>
          </p:cNvPr>
          <p:cNvSpPr>
            <a:spLocks noGrp="1"/>
          </p:cNvSpPr>
          <p:nvPr>
            <p:ph type="sldNum" sz="quarter" idx="4"/>
          </p:nvPr>
        </p:nvSpPr>
        <p:spPr/>
        <p:txBody>
          <a:bodyPr/>
          <a:lstStyle/>
          <a:p>
            <a:fld id="{EEB2E137-973A-46DC-BB4E-688C661ACB66}" type="slidenum">
              <a:rPr lang="en-US" smtClean="0"/>
              <a:pPr/>
              <a:t>89</a:t>
            </a:fld>
            <a:endParaRPr lang="en-US"/>
          </a:p>
        </p:txBody>
      </p:sp>
      <p:sp>
        <p:nvSpPr>
          <p:cNvPr id="6" name="Title 5">
            <a:extLst>
              <a:ext uri="{FF2B5EF4-FFF2-40B4-BE49-F238E27FC236}">
                <a16:creationId xmlns:a16="http://schemas.microsoft.com/office/drawing/2014/main" id="{7FBCD9B9-9034-4BF3-84C2-4B09A75CBC3F}"/>
              </a:ext>
            </a:extLst>
          </p:cNvPr>
          <p:cNvSpPr>
            <a:spLocks noGrp="1"/>
          </p:cNvSpPr>
          <p:nvPr>
            <p:ph type="title"/>
          </p:nvPr>
        </p:nvSpPr>
        <p:spPr>
          <a:xfrm>
            <a:off x="932280" y="222248"/>
            <a:ext cx="10085591" cy="369332"/>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33845"/>
                </a:solidFill>
                <a:effectLst/>
                <a:uLnTx/>
                <a:uFillTx/>
                <a:latin typeface="Segoe UI"/>
                <a:ea typeface="+mn-ea"/>
                <a:cs typeface="+mn-cs"/>
              </a:rPr>
              <a:t>MT Central Region Hazard Significance Summary Table : Subregion C</a:t>
            </a:r>
          </a:p>
        </p:txBody>
      </p:sp>
      <p:graphicFrame>
        <p:nvGraphicFramePr>
          <p:cNvPr id="8" name="Table 8">
            <a:extLst>
              <a:ext uri="{FF2B5EF4-FFF2-40B4-BE49-F238E27FC236}">
                <a16:creationId xmlns:a16="http://schemas.microsoft.com/office/drawing/2014/main" id="{8F8A2A42-A095-4C56-80D3-485A0C9832D2}"/>
              </a:ext>
            </a:extLst>
          </p:cNvPr>
          <p:cNvGraphicFramePr>
            <a:graphicFrameLocks noGrp="1"/>
          </p:cNvGraphicFramePr>
          <p:nvPr>
            <p:extLst>
              <p:ext uri="{D42A27DB-BD31-4B8C-83A1-F6EECF244321}">
                <p14:modId xmlns:p14="http://schemas.microsoft.com/office/powerpoint/2010/main" val="113070458"/>
              </p:ext>
            </p:extLst>
          </p:nvPr>
        </p:nvGraphicFramePr>
        <p:xfrm>
          <a:off x="714455" y="682733"/>
          <a:ext cx="10521242" cy="5115959"/>
        </p:xfrm>
        <a:graphic>
          <a:graphicData uri="http://schemas.openxmlformats.org/drawingml/2006/table">
            <a:tbl>
              <a:tblPr firstRow="1" bandRow="1">
                <a:tableStyleId>{5C22544A-7EE6-4342-B048-85BDC9FD1C3A}</a:tableStyleId>
              </a:tblPr>
              <a:tblGrid>
                <a:gridCol w="3029772">
                  <a:extLst>
                    <a:ext uri="{9D8B030D-6E8A-4147-A177-3AD203B41FA5}">
                      <a16:colId xmlns:a16="http://schemas.microsoft.com/office/drawing/2014/main" val="3266452779"/>
                    </a:ext>
                  </a:extLst>
                </a:gridCol>
                <a:gridCol w="1212784">
                  <a:extLst>
                    <a:ext uri="{9D8B030D-6E8A-4147-A177-3AD203B41FA5}">
                      <a16:colId xmlns:a16="http://schemas.microsoft.com/office/drawing/2014/main" val="3046153790"/>
                    </a:ext>
                  </a:extLst>
                </a:gridCol>
                <a:gridCol w="1010652">
                  <a:extLst>
                    <a:ext uri="{9D8B030D-6E8A-4147-A177-3AD203B41FA5}">
                      <a16:colId xmlns:a16="http://schemas.microsoft.com/office/drawing/2014/main" val="4181066307"/>
                    </a:ext>
                  </a:extLst>
                </a:gridCol>
                <a:gridCol w="1318661">
                  <a:extLst>
                    <a:ext uri="{9D8B030D-6E8A-4147-A177-3AD203B41FA5}">
                      <a16:colId xmlns:a16="http://schemas.microsoft.com/office/drawing/2014/main" val="1398656591"/>
                    </a:ext>
                  </a:extLst>
                </a:gridCol>
                <a:gridCol w="1366788">
                  <a:extLst>
                    <a:ext uri="{9D8B030D-6E8A-4147-A177-3AD203B41FA5}">
                      <a16:colId xmlns:a16="http://schemas.microsoft.com/office/drawing/2014/main" val="2218638261"/>
                    </a:ext>
                  </a:extLst>
                </a:gridCol>
                <a:gridCol w="1289785">
                  <a:extLst>
                    <a:ext uri="{9D8B030D-6E8A-4147-A177-3AD203B41FA5}">
                      <a16:colId xmlns:a16="http://schemas.microsoft.com/office/drawing/2014/main" val="571980915"/>
                    </a:ext>
                  </a:extLst>
                </a:gridCol>
                <a:gridCol w="1292800">
                  <a:extLst>
                    <a:ext uri="{9D8B030D-6E8A-4147-A177-3AD203B41FA5}">
                      <a16:colId xmlns:a16="http://schemas.microsoft.com/office/drawing/2014/main" val="2140855881"/>
                    </a:ext>
                  </a:extLst>
                </a:gridCol>
              </a:tblGrid>
              <a:tr h="323831">
                <a:tc>
                  <a:txBody>
                    <a:bodyPr/>
                    <a:lstStyle/>
                    <a:p>
                      <a:pPr marL="0" marR="0" algn="ctr">
                        <a:lnSpc>
                          <a:spcPct val="110000"/>
                        </a:lnSpc>
                        <a:spcBef>
                          <a:spcPts val="0"/>
                        </a:spcBef>
                        <a:spcAft>
                          <a:spcPts val="0"/>
                        </a:spcAft>
                      </a:pPr>
                      <a:r>
                        <a:rPr lang="en-US" sz="1200" b="1">
                          <a:effectLst/>
                          <a:latin typeface="Segoe UI" panose="020B0502040204020203" pitchFamily="34" charset="0"/>
                          <a:ea typeface="Times New Roman" panose="02020603050405020304" pitchFamily="18" charset="0"/>
                          <a:cs typeface="Times New Roman" panose="02020603050405020304" pitchFamily="18" charset="0"/>
                        </a:rPr>
                        <a:t>Hazard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12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Blaine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2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Fergus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Fort Belknap</a:t>
                      </a: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Judith Basin</a:t>
                      </a: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Petroleum</a:t>
                      </a:r>
                    </a:p>
                  </a:txBody>
                  <a:tcPr marL="0" marR="0" marT="0" marB="0" anchor="ctr"/>
                </a:tc>
                <a:tc>
                  <a:txBody>
                    <a:bodyPr/>
                    <a:lstStyle/>
                    <a:p>
                      <a:pPr marL="0" marR="0" algn="ctr">
                        <a:lnSpc>
                          <a:spcPct val="110000"/>
                        </a:lnSpc>
                        <a:spcBef>
                          <a:spcPts val="0"/>
                        </a:spcBef>
                        <a:spcAft>
                          <a:spcPts val="0"/>
                        </a:spcAft>
                      </a:pPr>
                      <a:r>
                        <a:rPr lang="en-US" sz="1200">
                          <a:effectLst/>
                          <a:latin typeface="Segoe UI" panose="020B0502040204020203" pitchFamily="34" charset="0"/>
                          <a:ea typeface="Times New Roman" panose="02020603050405020304" pitchFamily="18" charset="0"/>
                          <a:cs typeface="Segoe UI" panose="020B0502040204020203" pitchFamily="34" charset="0"/>
                        </a:rPr>
                        <a:t>Phillips</a:t>
                      </a:r>
                    </a:p>
                  </a:txBody>
                  <a:tcPr marL="0" marR="0" marT="0" marB="0" anchor="ctr"/>
                </a:tc>
                <a:extLst>
                  <a:ext uri="{0D108BD9-81ED-4DB2-BD59-A6C34878D82A}">
                    <a16:rowId xmlns:a16="http://schemas.microsoft.com/office/drawing/2014/main" val="2111959035"/>
                  </a:ext>
                </a:extLst>
              </a:tr>
              <a:tr h="323831">
                <a:tc>
                  <a:txBody>
                    <a:bodyPr/>
                    <a:lstStyle/>
                    <a:p>
                      <a:pPr algn="l" fontAlgn="ctr"/>
                      <a:r>
                        <a:rPr lang="en-US" sz="1200" b="0" i="0" u="none" strike="noStrike">
                          <a:solidFill>
                            <a:srgbClr val="000000"/>
                          </a:solidFill>
                          <a:effectLst/>
                          <a:latin typeface="+mn-lt"/>
                        </a:rPr>
                        <a:t>Communicable Disease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Segoe UI"/>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582011721"/>
                  </a:ext>
                </a:extLst>
              </a:tr>
              <a:tr h="323831">
                <a:tc>
                  <a:txBody>
                    <a:bodyPr/>
                    <a:lstStyle/>
                    <a:p>
                      <a:pPr algn="l" fontAlgn="ctr"/>
                      <a:r>
                        <a:rPr lang="en-US" sz="1200" b="0" i="0" u="none" strike="noStrike">
                          <a:solidFill>
                            <a:srgbClr val="000000"/>
                          </a:solidFill>
                          <a:effectLst/>
                          <a:latin typeface="+mn-lt"/>
                        </a:rPr>
                        <a:t>Cyber-Attack</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extLst>
                  <a:ext uri="{0D108BD9-81ED-4DB2-BD59-A6C34878D82A}">
                    <a16:rowId xmlns:a16="http://schemas.microsoft.com/office/drawing/2014/main" val="3254464758"/>
                  </a:ext>
                </a:extLst>
              </a:tr>
              <a:tr h="323831">
                <a:tc>
                  <a:txBody>
                    <a:bodyPr/>
                    <a:lstStyle/>
                    <a:p>
                      <a:pPr algn="l" fontAlgn="ctr"/>
                      <a:r>
                        <a:rPr lang="en-US" sz="1200" b="0" i="0" u="none" strike="noStrike">
                          <a:solidFill>
                            <a:srgbClr val="000000"/>
                          </a:solidFill>
                          <a:effectLst/>
                          <a:latin typeface="+mn-lt"/>
                        </a:rPr>
                        <a:t>Dam Failure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2439381315"/>
                  </a:ext>
                </a:extLst>
              </a:tr>
              <a:tr h="323831">
                <a:tc>
                  <a:txBody>
                    <a:bodyPr/>
                    <a:lstStyle/>
                    <a:p>
                      <a:pPr algn="l" fontAlgn="ctr"/>
                      <a:r>
                        <a:rPr lang="en-US" sz="1200" b="0" i="0" u="none" strike="noStrike">
                          <a:solidFill>
                            <a:srgbClr val="000000"/>
                          </a:solidFill>
                          <a:effectLst/>
                          <a:latin typeface="+mn-lt"/>
                        </a:rPr>
                        <a:t>Drought</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extLst>
                  <a:ext uri="{0D108BD9-81ED-4DB2-BD59-A6C34878D82A}">
                    <a16:rowId xmlns:a16="http://schemas.microsoft.com/office/drawing/2014/main" val="619523570"/>
                  </a:ext>
                </a:extLst>
              </a:tr>
              <a:tr h="323831">
                <a:tc>
                  <a:txBody>
                    <a:bodyPr/>
                    <a:lstStyle/>
                    <a:p>
                      <a:pPr algn="l" fontAlgn="ctr"/>
                      <a:r>
                        <a:rPr lang="en-US" sz="1200" b="0" i="0" u="none" strike="noStrike">
                          <a:solidFill>
                            <a:srgbClr val="000000"/>
                          </a:solidFill>
                          <a:effectLst/>
                          <a:latin typeface="+mn-lt"/>
                        </a:rPr>
                        <a:t>Earthquake</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Low</a:t>
                      </a:r>
                      <a:endPar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3607966515"/>
                  </a:ext>
                </a:extLst>
              </a:tr>
              <a:tr h="323831">
                <a:tc>
                  <a:txBody>
                    <a:bodyPr/>
                    <a:lstStyle/>
                    <a:p>
                      <a:pPr algn="l" fontAlgn="ctr"/>
                      <a:r>
                        <a:rPr lang="en-US" sz="1200" b="0" i="0" u="none" strike="noStrike">
                          <a:solidFill>
                            <a:srgbClr val="000000"/>
                          </a:solidFill>
                          <a:effectLst/>
                          <a:latin typeface="+mn-lt"/>
                        </a:rPr>
                        <a:t>Flooding</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High</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Medium</a:t>
                      </a:r>
                    </a:p>
                  </a:txBody>
                  <a:tcPr marL="0" marR="0" marT="0" marB="0" anchor="ctr"/>
                </a:tc>
                <a:extLst>
                  <a:ext uri="{0D108BD9-81ED-4DB2-BD59-A6C34878D82A}">
                    <a16:rowId xmlns:a16="http://schemas.microsoft.com/office/drawing/2014/main" val="1253060816"/>
                  </a:ext>
                </a:extLst>
              </a:tr>
              <a:tr h="258494">
                <a:tc>
                  <a:txBody>
                    <a:bodyPr/>
                    <a:lstStyle/>
                    <a:p>
                      <a:pPr algn="l" fontAlgn="ctr"/>
                      <a:r>
                        <a:rPr lang="en-US" sz="1200" b="0" i="0" u="none" strike="noStrike">
                          <a:solidFill>
                            <a:srgbClr val="000000"/>
                          </a:solidFill>
                          <a:effectLst/>
                          <a:latin typeface="+mn-lt"/>
                        </a:rPr>
                        <a:t>Hazardous Material Incidents</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extLst>
                  <a:ext uri="{0D108BD9-81ED-4DB2-BD59-A6C34878D82A}">
                    <a16:rowId xmlns:a16="http://schemas.microsoft.com/office/drawing/2014/main" val="1588420270"/>
                  </a:ext>
                </a:extLst>
              </a:tr>
              <a:tr h="323831">
                <a:tc>
                  <a:txBody>
                    <a:bodyPr/>
                    <a:lstStyle/>
                    <a:p>
                      <a:pPr algn="l" fontAlgn="ctr"/>
                      <a:r>
                        <a:rPr lang="en-US" sz="1200" b="0" i="0" u="none" strike="noStrike">
                          <a:solidFill>
                            <a:srgbClr val="000000"/>
                          </a:solidFill>
                          <a:effectLst/>
                          <a:latin typeface="+mn-lt"/>
                        </a:rPr>
                        <a:t>Human Conflict (Terrorism, Civil Unrest, etc.)</a:t>
                      </a:r>
                    </a:p>
                  </a:txBody>
                  <a:tcPr marL="9525" marR="9525" marT="9525"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b="1">
                        <a:effectLst/>
                        <a:latin typeface="+mn-lt"/>
                        <a:ea typeface="Times New Roman" panose="02020603050405020304" pitchFamily="18" charset="0"/>
                        <a:cs typeface="Segoe UI" panose="020B0502040204020203" pitchFamily="34" charset="0"/>
                      </a:endParaRPr>
                    </a:p>
                  </a:txBody>
                  <a:tcPr marL="0" marR="0" marT="0" marB="0" anchor="ctr"/>
                </a:tc>
                <a:extLst>
                  <a:ext uri="{0D108BD9-81ED-4DB2-BD59-A6C34878D82A}">
                    <a16:rowId xmlns:a16="http://schemas.microsoft.com/office/drawing/2014/main" val="3409385643"/>
                  </a:ext>
                </a:extLst>
              </a:tr>
              <a:tr h="323831">
                <a:tc>
                  <a:txBody>
                    <a:bodyPr/>
                    <a:lstStyle/>
                    <a:p>
                      <a:pPr algn="l" fontAlgn="ctr"/>
                      <a:r>
                        <a:rPr lang="en-US" sz="1200" b="0" i="0" u="none" strike="noStrike">
                          <a:solidFill>
                            <a:srgbClr val="000000"/>
                          </a:solidFill>
                          <a:effectLst/>
                          <a:latin typeface="+mn-lt"/>
                        </a:rPr>
                        <a:t>Landslide</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Low</a:t>
                      </a:r>
                      <a:endParaRPr kumimoji="0" lang="en-US" sz="1200" b="0" i="0" u="none" strike="noStrike" kern="1200" cap="none" spc="0" normalizeH="0" baseline="0" noProof="0">
                        <a:ln>
                          <a:noFill/>
                        </a:ln>
                        <a:solidFill>
                          <a:srgbClr val="233845"/>
                        </a:solidFill>
                        <a:effectLst/>
                        <a:uLnTx/>
                        <a:uFillTx/>
                        <a:latin typeface="+mn-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45942752"/>
                  </a:ext>
                </a:extLst>
              </a:tr>
              <a:tr h="323831">
                <a:tc>
                  <a:txBody>
                    <a:bodyPr/>
                    <a:lstStyle/>
                    <a:p>
                      <a:pPr algn="l" fontAlgn="ctr"/>
                      <a:r>
                        <a:rPr lang="en-US" sz="1200" b="0" i="0" u="none" strike="noStrike">
                          <a:solidFill>
                            <a:srgbClr val="000000"/>
                          </a:solidFill>
                          <a:effectLst/>
                          <a:latin typeface="+mn-lt"/>
                        </a:rPr>
                        <a:t>Severe Summer Weather</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extLst>
                  <a:ext uri="{0D108BD9-81ED-4DB2-BD59-A6C34878D82A}">
                    <a16:rowId xmlns:a16="http://schemas.microsoft.com/office/drawing/2014/main" val="4175103997"/>
                  </a:ext>
                </a:extLst>
              </a:tr>
              <a:tr h="323831">
                <a:tc>
                  <a:txBody>
                    <a:bodyPr/>
                    <a:lstStyle/>
                    <a:p>
                      <a:pPr algn="l" fontAlgn="ctr"/>
                      <a:r>
                        <a:rPr lang="en-US" sz="1200" b="0" i="0" u="none" strike="noStrike">
                          <a:solidFill>
                            <a:srgbClr val="000000"/>
                          </a:solidFill>
                          <a:effectLst/>
                          <a:latin typeface="+mn-lt"/>
                        </a:rPr>
                        <a:t>Severe Winter Weather</a:t>
                      </a:r>
                    </a:p>
                  </a:txBody>
                  <a:tcPr marL="9525" marR="9525" marT="9525"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mn-cs"/>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kumimoji="0" lang="en-US" sz="1200" b="1" i="0" u="none" strike="noStrike" kern="1200" cap="none" spc="0" normalizeH="0" baseline="0">
                        <a:ln>
                          <a:noFill/>
                        </a:ln>
                        <a:solidFill>
                          <a:srgbClr val="233845"/>
                        </a:solidFill>
                        <a:effectLst/>
                        <a:uLnTx/>
                        <a:uFillTx/>
                        <a:latin typeface="+mn-lt"/>
                        <a:ea typeface="+mn-ea"/>
                        <a:cs typeface="+mn-cs"/>
                      </a:endParaRP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High</a:t>
                      </a:r>
                    </a:p>
                  </a:txBody>
                  <a:tcPr marL="0" marR="0" marT="0" marB="0" anchor="ctr"/>
                </a:tc>
                <a:tc>
                  <a:txBody>
                    <a:bodyPr/>
                    <a:lstStyle/>
                    <a:p>
                      <a:pPr marL="0" marR="0" algn="ctr" defTabSz="914377" rtl="0" eaLnBrk="1" latinLnBrk="0" hangingPunct="1">
                        <a:lnSpc>
                          <a:spcPct val="110000"/>
                        </a:lnSpc>
                        <a:spcBef>
                          <a:spcPts val="0"/>
                        </a:spcBef>
                        <a:spcAft>
                          <a:spcPts val="0"/>
                        </a:spcAft>
                      </a:pPr>
                      <a:r>
                        <a:rPr kumimoji="0" lang="en-US" sz="1200" b="1" i="0" u="none" strike="noStrike" kern="1200" cap="none" spc="0" normalizeH="0" baseline="0">
                          <a:ln>
                            <a:noFill/>
                          </a:ln>
                          <a:solidFill>
                            <a:srgbClr val="233845"/>
                          </a:solidFill>
                          <a:effectLst/>
                          <a:uLnTx/>
                          <a:uFillTx/>
                          <a:latin typeface="+mn-lt"/>
                          <a:ea typeface="+mn-ea"/>
                          <a:cs typeface="Segoe UI" panose="020B0502040204020203" pitchFamily="34" charset="0"/>
                        </a:rPr>
                        <a:t>Medium</a:t>
                      </a:r>
                    </a:p>
                  </a:txBody>
                  <a:tcPr marL="0" marR="0" marT="0" marB="0" anchor="ctr"/>
                </a:tc>
                <a:extLst>
                  <a:ext uri="{0D108BD9-81ED-4DB2-BD59-A6C34878D82A}">
                    <a16:rowId xmlns:a16="http://schemas.microsoft.com/office/drawing/2014/main" val="3853581736"/>
                  </a:ext>
                </a:extLst>
              </a:tr>
              <a:tr h="323831">
                <a:tc>
                  <a:txBody>
                    <a:bodyPr/>
                    <a:lstStyle/>
                    <a:p>
                      <a:pPr algn="l" fontAlgn="ctr"/>
                      <a:r>
                        <a:rPr lang="en-US" sz="1200" b="0" i="0" u="none" strike="noStrike">
                          <a:solidFill>
                            <a:srgbClr val="000000"/>
                          </a:solidFill>
                          <a:effectLst/>
                          <a:latin typeface="+mn-lt"/>
                        </a:rPr>
                        <a:t>Tornadoes &amp; Windstorms</a:t>
                      </a:r>
                    </a:p>
                  </a:txBody>
                  <a:tcPr marL="9525" marR="9525" marT="9525"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High</a:t>
                      </a:r>
                    </a:p>
                  </a:txBody>
                  <a:tcPr marL="0" marR="0" marT="0" marB="0" anchor="ctr"/>
                </a:tc>
                <a:tc>
                  <a:txBody>
                    <a:bodyPr/>
                    <a:lstStyle/>
                    <a:p>
                      <a:pPr marL="0" marR="0" algn="ctr">
                        <a:lnSpc>
                          <a:spcPct val="110000"/>
                        </a:lnSpc>
                        <a:spcBef>
                          <a:spcPts val="0"/>
                        </a:spcBef>
                        <a:spcAft>
                          <a:spcPts val="0"/>
                        </a:spcAft>
                      </a:pPr>
                      <a:r>
                        <a:rPr kumimoji="0" lang="en-US" sz="1200" b="1" i="0" u="none" strike="noStrike" kern="1200" cap="none" spc="0" normalizeH="0" baseline="0" noProof="0">
                          <a:ln>
                            <a:noFill/>
                          </a:ln>
                          <a:solidFill>
                            <a:srgbClr val="233845"/>
                          </a:solidFill>
                          <a:effectLst/>
                          <a:uLnTx/>
                          <a:uFillTx/>
                          <a:latin typeface="+mn-lt"/>
                          <a:ea typeface="+mn-ea"/>
                          <a:cs typeface="+mn-cs"/>
                        </a:rPr>
                        <a:t>Medium</a:t>
                      </a:r>
                      <a:endParaRPr lang="en-US" sz="1200">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Medium</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Medium</a:t>
                      </a:r>
                    </a:p>
                  </a:txBody>
                  <a:tcPr marL="0" marR="0" marT="0" marB="0" anchor="ctr"/>
                </a:tc>
                <a:extLst>
                  <a:ext uri="{0D108BD9-81ED-4DB2-BD59-A6C34878D82A}">
                    <a16:rowId xmlns:a16="http://schemas.microsoft.com/office/drawing/2014/main" val="3996892174"/>
                  </a:ext>
                </a:extLst>
              </a:tr>
              <a:tr h="323831">
                <a:tc>
                  <a:txBody>
                    <a:bodyPr/>
                    <a:lstStyle/>
                    <a:p>
                      <a:pPr algn="l" fontAlgn="ctr"/>
                      <a:r>
                        <a:rPr lang="en-US" sz="1200" b="0" i="0" u="none" strike="noStrike">
                          <a:solidFill>
                            <a:srgbClr val="000000"/>
                          </a:solidFill>
                          <a:effectLst/>
                          <a:latin typeface="+mn-lt"/>
                        </a:rPr>
                        <a:t>Transportation Accidents</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mn-cs"/>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mn-cs"/>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mn-cs"/>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Segoe UI"/>
                          <a:ea typeface="+mn-ea"/>
                          <a:cs typeface="+mn-cs"/>
                        </a:rPr>
                        <a:t>Low</a:t>
                      </a:r>
                      <a:endPar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endParaRPr>
                    </a:p>
                  </a:txBody>
                  <a:tcPr marL="0" marR="0" marT="0" marB="0" anchor="ctr"/>
                </a:tc>
                <a:extLst>
                  <a:ext uri="{0D108BD9-81ED-4DB2-BD59-A6C34878D82A}">
                    <a16:rowId xmlns:a16="http://schemas.microsoft.com/office/drawing/2014/main" val="1616455135"/>
                  </a:ext>
                </a:extLst>
              </a:tr>
              <a:tr h="323831">
                <a:tc>
                  <a:txBody>
                    <a:bodyPr/>
                    <a:lstStyle/>
                    <a:p>
                      <a:pPr algn="l" fontAlgn="ctr"/>
                      <a:r>
                        <a:rPr lang="en-US" sz="1200" b="0" i="0" u="none" strike="noStrike">
                          <a:solidFill>
                            <a:srgbClr val="000000"/>
                          </a:solidFill>
                          <a:effectLst/>
                          <a:latin typeface="+mn-lt"/>
                        </a:rPr>
                        <a:t>Volcanic Ash</a:t>
                      </a:r>
                    </a:p>
                  </a:txBody>
                  <a:tcPr marL="9525" marR="9525" marT="9525"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Times New Roman" panose="02020603050405020304" pitchFamily="18"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tc>
                  <a:txBody>
                    <a:bodyPr/>
                    <a:lstStyle/>
                    <a:p>
                      <a:pPr marL="0" marR="0" algn="ctr">
                        <a:lnSpc>
                          <a:spcPct val="110000"/>
                        </a:lnSpc>
                        <a:spcBef>
                          <a:spcPts val="0"/>
                        </a:spcBef>
                        <a:spcAft>
                          <a:spcPts val="0"/>
                        </a:spcAft>
                      </a:pPr>
                      <a:r>
                        <a:rPr lang="en-US" sz="1200" b="1">
                          <a:effectLst/>
                          <a:latin typeface="+mn-lt"/>
                          <a:ea typeface="Times New Roman" panose="02020603050405020304" pitchFamily="18" charset="0"/>
                          <a:cs typeface="Segoe UI" panose="020B0502040204020203" pitchFamily="34" charset="0"/>
                        </a:rPr>
                        <a:t>Low</a:t>
                      </a:r>
                    </a:p>
                  </a:txBody>
                  <a:tcPr marL="0" marR="0" marT="0" marB="0" anchor="ctr"/>
                </a:tc>
                <a:extLst>
                  <a:ext uri="{0D108BD9-81ED-4DB2-BD59-A6C34878D82A}">
                    <a16:rowId xmlns:a16="http://schemas.microsoft.com/office/drawing/2014/main" val="3177575396"/>
                  </a:ext>
                </a:extLst>
              </a:tr>
              <a:tr h="323831">
                <a:tc>
                  <a:txBody>
                    <a:bodyPr/>
                    <a:lstStyle/>
                    <a:p>
                      <a:pPr algn="l" fontAlgn="ctr"/>
                      <a:r>
                        <a:rPr lang="en-US" sz="1200" b="0" i="0" u="none" strike="noStrike">
                          <a:solidFill>
                            <a:srgbClr val="000000"/>
                          </a:solidFill>
                          <a:effectLst/>
                          <a:latin typeface="+mn-lt"/>
                        </a:rPr>
                        <a:t>Wildland and Rangeland Fire</a:t>
                      </a:r>
                    </a:p>
                  </a:txBody>
                  <a:tcPr marL="9525" marR="9525" marT="9525"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High</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Medium</a:t>
                      </a:r>
                      <a:endParaRPr kumimoji="0" lang="en-US" sz="1200" b="1" i="0" u="none" strike="noStrike" kern="1200" cap="none" spc="0" normalizeH="0" baseline="0" noProof="0">
                        <a:ln>
                          <a:noFill/>
                        </a:ln>
                        <a:solidFill>
                          <a:srgbClr val="233845"/>
                        </a:solidFill>
                        <a:effectLst/>
                        <a:uLnTx/>
                        <a:uFillTx/>
                        <a:latin typeface="+mn-lt"/>
                        <a:ea typeface="+mn-ea"/>
                        <a:cs typeface="+mn-cs"/>
                      </a:endParaRP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mn-cs"/>
                        </a:rPr>
                        <a:t>High</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Medium</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High</a:t>
                      </a:r>
                    </a:p>
                  </a:txBody>
                  <a:tcPr marL="0" marR="0" marT="0" marB="0" anchor="ctr"/>
                </a:tc>
                <a:tc>
                  <a:txBody>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3845"/>
                          </a:solidFill>
                          <a:effectLst/>
                          <a:uLnTx/>
                          <a:uFillTx/>
                          <a:latin typeface="+mn-lt"/>
                          <a:ea typeface="+mn-ea"/>
                          <a:cs typeface="Segoe UI" panose="020B0502040204020203" pitchFamily="34" charset="0"/>
                        </a:rPr>
                        <a:t>Medium</a:t>
                      </a:r>
                    </a:p>
                  </a:txBody>
                  <a:tcPr marL="0" marR="0" marT="0" marB="0" anchor="ctr"/>
                </a:tc>
                <a:extLst>
                  <a:ext uri="{0D108BD9-81ED-4DB2-BD59-A6C34878D82A}">
                    <a16:rowId xmlns:a16="http://schemas.microsoft.com/office/drawing/2014/main" val="291680638"/>
                  </a:ext>
                </a:extLst>
              </a:tr>
            </a:tbl>
          </a:graphicData>
        </a:graphic>
      </p:graphicFrame>
      <p:pic>
        <p:nvPicPr>
          <p:cNvPr id="7" name="Picture 6" descr="A picture containing diagram&#10;&#10;Description automatically generated">
            <a:extLst>
              <a:ext uri="{FF2B5EF4-FFF2-40B4-BE49-F238E27FC236}">
                <a16:creationId xmlns:a16="http://schemas.microsoft.com/office/drawing/2014/main" id="{E970D1FA-CA20-95D3-1F51-0B4496872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65" y="5987019"/>
            <a:ext cx="728242" cy="744644"/>
          </a:xfrm>
          <a:prstGeom prst="rect">
            <a:avLst/>
          </a:prstGeom>
        </p:spPr>
      </p:pic>
    </p:spTree>
    <p:extLst>
      <p:ext uri="{BB962C8B-B14F-4D97-AF65-F5344CB8AC3E}">
        <p14:creationId xmlns:p14="http://schemas.microsoft.com/office/powerpoint/2010/main" val="3728993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A810-0022-4CF8-A97D-627987D96A23}"/>
              </a:ext>
            </a:extLst>
          </p:cNvPr>
          <p:cNvSpPr>
            <a:spLocks noGrp="1"/>
          </p:cNvSpPr>
          <p:nvPr>
            <p:ph type="title"/>
          </p:nvPr>
        </p:nvSpPr>
        <p:spPr>
          <a:xfrm>
            <a:off x="540001" y="540001"/>
            <a:ext cx="11123362" cy="997196"/>
          </a:xfrm>
        </p:spPr>
        <p:txBody>
          <a:bodyPr/>
          <a:lstStyle/>
          <a:p>
            <a:r>
              <a:rPr lang="en-US"/>
              <a:t>FEMA’s Nine-Step Planning Process</a:t>
            </a:r>
            <a:br>
              <a:rPr lang="en-US"/>
            </a:br>
            <a:endParaRPr lang="en-US"/>
          </a:p>
        </p:txBody>
      </p:sp>
      <p:sp>
        <p:nvSpPr>
          <p:cNvPr id="4" name="Slide Number Placeholder 3">
            <a:extLst>
              <a:ext uri="{FF2B5EF4-FFF2-40B4-BE49-F238E27FC236}">
                <a16:creationId xmlns:a16="http://schemas.microsoft.com/office/drawing/2014/main" id="{A039376B-2E11-41C7-BD32-F1D99805CA50}"/>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5" name="Text Placeholder 4">
            <a:extLst>
              <a:ext uri="{FF2B5EF4-FFF2-40B4-BE49-F238E27FC236}">
                <a16:creationId xmlns:a16="http://schemas.microsoft.com/office/drawing/2014/main" id="{F652C8FC-CF59-4116-8893-1856295BDB71}"/>
              </a:ext>
            </a:extLst>
          </p:cNvPr>
          <p:cNvSpPr>
            <a:spLocks noGrp="1"/>
          </p:cNvSpPr>
          <p:nvPr>
            <p:ph type="body" sz="quarter" idx="10"/>
          </p:nvPr>
        </p:nvSpPr>
        <p:spPr>
          <a:xfrm>
            <a:off x="287823" y="1222677"/>
            <a:ext cx="9814965" cy="4907536"/>
          </a:xfrm>
        </p:spPr>
        <p:txBody>
          <a:bodyPr>
            <a:normAutofit/>
          </a:bodyPr>
          <a:lstStyle/>
          <a:p>
            <a:pPr lvl="0"/>
            <a:r>
              <a:rPr lang="en-US" b="1">
                <a:solidFill>
                  <a:schemeClr val="accent1"/>
                </a:solidFill>
              </a:rPr>
              <a:t>Step 1 </a:t>
            </a:r>
            <a:r>
              <a:rPr lang="en-US"/>
              <a:t>	</a:t>
            </a:r>
            <a:r>
              <a:rPr lang="en-US" b="1"/>
              <a:t>Determine the Planning Area and Resources</a:t>
            </a:r>
          </a:p>
          <a:p>
            <a:pPr lvl="0"/>
            <a:r>
              <a:rPr lang="en-US" b="1">
                <a:solidFill>
                  <a:schemeClr val="accent1"/>
                </a:solidFill>
              </a:rPr>
              <a:t>Step 2 </a:t>
            </a:r>
            <a:r>
              <a:rPr lang="en-US" b="1"/>
              <a:t>	Build the Planning Team</a:t>
            </a:r>
          </a:p>
          <a:p>
            <a:pPr lvl="0"/>
            <a:r>
              <a:rPr lang="en-US" b="1">
                <a:solidFill>
                  <a:schemeClr val="accent1"/>
                </a:solidFill>
              </a:rPr>
              <a:t>Step 3 </a:t>
            </a:r>
            <a:r>
              <a:rPr lang="en-US" b="1"/>
              <a:t>	Create an Outreach Strategy</a:t>
            </a:r>
          </a:p>
          <a:p>
            <a:pPr lvl="0"/>
            <a:r>
              <a:rPr lang="en-US" b="1">
                <a:solidFill>
                  <a:schemeClr val="accent1"/>
                </a:solidFill>
              </a:rPr>
              <a:t>Step 4 </a:t>
            </a:r>
            <a:r>
              <a:rPr lang="en-US" b="1"/>
              <a:t>	Review Community Capabilities</a:t>
            </a:r>
          </a:p>
          <a:p>
            <a:pPr lvl="0"/>
            <a:r>
              <a:rPr lang="en-US" b="1">
                <a:solidFill>
                  <a:schemeClr val="accent1"/>
                </a:solidFill>
              </a:rPr>
              <a:t>Step 5 </a:t>
            </a:r>
            <a:r>
              <a:rPr lang="en-US"/>
              <a:t>	</a:t>
            </a:r>
            <a:r>
              <a:rPr lang="en-US" b="1"/>
              <a:t>Conduct a Risk Assessment</a:t>
            </a:r>
          </a:p>
          <a:p>
            <a:pPr lvl="0"/>
            <a:r>
              <a:rPr lang="en-US" b="1">
                <a:solidFill>
                  <a:schemeClr val="accent1"/>
                </a:solidFill>
              </a:rPr>
              <a:t>Step 6</a:t>
            </a:r>
            <a:r>
              <a:rPr lang="en-US"/>
              <a:t>	Develop a Mitigation Strategy</a:t>
            </a:r>
          </a:p>
          <a:p>
            <a:pPr lvl="0"/>
            <a:r>
              <a:rPr lang="en-US" b="1">
                <a:solidFill>
                  <a:schemeClr val="accent1"/>
                </a:solidFill>
              </a:rPr>
              <a:t>Step 7</a:t>
            </a:r>
            <a:r>
              <a:rPr lang="en-US"/>
              <a:t>	Keep the Plan Current</a:t>
            </a:r>
          </a:p>
          <a:p>
            <a:pPr lvl="0"/>
            <a:r>
              <a:rPr lang="en-US" b="1">
                <a:solidFill>
                  <a:schemeClr val="accent1"/>
                </a:solidFill>
              </a:rPr>
              <a:t>Step 8 </a:t>
            </a:r>
            <a:r>
              <a:rPr lang="en-US"/>
              <a:t>	Review and Adopt the Plan</a:t>
            </a:r>
          </a:p>
          <a:p>
            <a:pPr lvl="0"/>
            <a:r>
              <a:rPr lang="en-US" b="1">
                <a:solidFill>
                  <a:schemeClr val="accent1"/>
                </a:solidFill>
              </a:rPr>
              <a:t>Step 9</a:t>
            </a:r>
            <a:r>
              <a:rPr lang="en-US"/>
              <a:t>	Create a Safe and Resilient Community</a:t>
            </a:r>
          </a:p>
          <a:p>
            <a:endParaRPr lang="en-US"/>
          </a:p>
        </p:txBody>
      </p:sp>
      <p:pic>
        <p:nvPicPr>
          <p:cNvPr id="6" name="Picture 5" descr="A picture containing diagram&#10;&#10;Description automatically generated">
            <a:extLst>
              <a:ext uri="{FF2B5EF4-FFF2-40B4-BE49-F238E27FC236}">
                <a16:creationId xmlns:a16="http://schemas.microsoft.com/office/drawing/2014/main" id="{3FF7E19B-AE96-10C1-AF8A-B289C0847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69471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A0AF"/>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BAB5AE00-1D6A-446A-920C-37C48D15C97A}"/>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5" name="Title 12">
            <a:extLst>
              <a:ext uri="{FF2B5EF4-FFF2-40B4-BE49-F238E27FC236}">
                <a16:creationId xmlns:a16="http://schemas.microsoft.com/office/drawing/2014/main" id="{D3E82465-C435-4C9A-9C25-8F3DF06B838B}"/>
              </a:ext>
            </a:extLst>
          </p:cNvPr>
          <p:cNvSpPr txBox="1">
            <a:spLocks/>
          </p:cNvSpPr>
          <p:nvPr/>
        </p:nvSpPr>
        <p:spPr>
          <a:xfrm>
            <a:off x="540001" y="3705998"/>
            <a:ext cx="9127874" cy="553998"/>
          </a:xfrm>
          <a:prstGeom prst="rect">
            <a:avLst/>
          </a:prstGeom>
        </p:spPr>
        <p:txBody>
          <a:bodyPr vert="horz" wrap="square" lIns="0" tIns="0" rIns="0" bIns="0" rtlCol="0" anchor="b" anchorCtr="0">
            <a:spAutoFit/>
          </a:bodyPr>
          <a:lstStyle>
            <a:lvl1pPr algn="l" defTabSz="914377"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Segoe UI"/>
                <a:ea typeface="+mj-ea"/>
                <a:cs typeface="+mj-cs"/>
              </a:rPr>
              <a:t>Mitigation </a:t>
            </a:r>
            <a:r>
              <a:rPr lang="en-GB">
                <a:solidFill>
                  <a:srgbClr val="FFFFFF"/>
                </a:solidFill>
                <a:latin typeface="Segoe UI"/>
              </a:rPr>
              <a:t>Strategy </a:t>
            </a:r>
            <a:r>
              <a:rPr kumimoji="0" lang="en-GB" sz="4000" b="1" i="0" u="none" strike="noStrike" kern="1200" cap="none" spc="0" normalizeH="0" baseline="0" noProof="0">
                <a:ln>
                  <a:noFill/>
                </a:ln>
                <a:solidFill>
                  <a:srgbClr val="FFFFFF"/>
                </a:solidFill>
                <a:effectLst/>
                <a:uLnTx/>
                <a:uFillTx/>
                <a:latin typeface="Segoe UI"/>
                <a:ea typeface="+mj-ea"/>
                <a:cs typeface="+mj-cs"/>
              </a:rPr>
              <a:t>Update </a:t>
            </a:r>
            <a:endParaRPr kumimoji="0" lang="en-US" sz="4000" b="1" i="0" u="none" strike="noStrike" kern="1200" cap="none" spc="0" normalizeH="0" baseline="0" noProof="0">
              <a:ln>
                <a:noFill/>
              </a:ln>
              <a:solidFill>
                <a:srgbClr val="FFFFFF"/>
              </a:solidFill>
              <a:effectLst/>
              <a:uLnTx/>
              <a:uFillTx/>
              <a:latin typeface="Segoe UI"/>
              <a:ea typeface="+mj-ea"/>
              <a:cs typeface="+mj-cs"/>
            </a:endParaRPr>
          </a:p>
        </p:txBody>
      </p:sp>
      <p:pic>
        <p:nvPicPr>
          <p:cNvPr id="4" name="Picture 3" descr="A picture containing diagram&#10;&#10;Description automatically generated">
            <a:extLst>
              <a:ext uri="{FF2B5EF4-FFF2-40B4-BE49-F238E27FC236}">
                <a16:creationId xmlns:a16="http://schemas.microsoft.com/office/drawing/2014/main" id="{DDFC38EA-0174-6076-1F19-11654A1A2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575178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90566A-B26A-4DC9-B07F-D74DF4D9F6D0}"/>
              </a:ext>
            </a:extLst>
          </p:cNvPr>
          <p:cNvSpPr>
            <a:spLocks noGrp="1"/>
          </p:cNvSpPr>
          <p:nvPr>
            <p:ph idx="1"/>
          </p:nvPr>
        </p:nvSpPr>
        <p:spPr>
          <a:xfrm>
            <a:off x="606075" y="1179343"/>
            <a:ext cx="9240454" cy="4407050"/>
          </a:xfrm>
        </p:spPr>
        <p:txBody>
          <a:bodyPr/>
          <a:lstStyle/>
          <a:p>
            <a:pPr marL="0" indent="0">
              <a:buNone/>
            </a:pPr>
            <a:r>
              <a:rPr lang="en-US" b="1"/>
              <a:t>Goals</a:t>
            </a:r>
            <a:endParaRPr lang="en-US"/>
          </a:p>
          <a:p>
            <a:pPr marL="282575" indent="-179388"/>
            <a:r>
              <a:rPr lang="en-US"/>
              <a:t>General guidelines that explain what you want to achieve</a:t>
            </a:r>
          </a:p>
          <a:p>
            <a:pPr marL="282575" indent="-179388"/>
            <a:r>
              <a:rPr lang="en-US"/>
              <a:t>Usually broad policy/vision statements</a:t>
            </a:r>
          </a:p>
          <a:p>
            <a:pPr marL="0" indent="0">
              <a:buNone/>
            </a:pPr>
            <a:r>
              <a:rPr lang="en-US" b="1"/>
              <a:t>Objectives</a:t>
            </a:r>
            <a:r>
              <a:rPr lang="en-US"/>
              <a:t> (optional)</a:t>
            </a:r>
          </a:p>
          <a:p>
            <a:pPr marL="282575" indent="-179388"/>
            <a:r>
              <a:rPr lang="en-US"/>
              <a:t>Define strategies or implementation steps to attain goals </a:t>
            </a:r>
          </a:p>
          <a:p>
            <a:pPr marL="282575" indent="-179388"/>
            <a:r>
              <a:rPr lang="en-US"/>
              <a:t>Specific and measurable</a:t>
            </a:r>
          </a:p>
          <a:p>
            <a:pPr marL="0" indent="0">
              <a:buNone/>
            </a:pPr>
            <a:r>
              <a:rPr lang="en-US" b="1"/>
              <a:t>Actions</a:t>
            </a:r>
          </a:p>
          <a:p>
            <a:pPr marL="282575" indent="-179388"/>
            <a:r>
              <a:rPr lang="en-US"/>
              <a:t>Specific projects/activities to achieve goals &amp; objectives</a:t>
            </a:r>
          </a:p>
          <a:p>
            <a:endParaRPr lang="en-US"/>
          </a:p>
        </p:txBody>
      </p:sp>
      <p:sp>
        <p:nvSpPr>
          <p:cNvPr id="3" name="Text Placeholder 2">
            <a:extLst>
              <a:ext uri="{FF2B5EF4-FFF2-40B4-BE49-F238E27FC236}">
                <a16:creationId xmlns:a16="http://schemas.microsoft.com/office/drawing/2014/main" id="{421A1175-BAA4-4A10-93F9-BD05E1863230}"/>
              </a:ext>
            </a:extLst>
          </p:cNvPr>
          <p:cNvSpPr>
            <a:spLocks noGrp="1"/>
          </p:cNvSpPr>
          <p:nvPr>
            <p:ph type="body" sz="quarter" idx="13"/>
          </p:nvPr>
        </p:nvSpPr>
        <p:spPr>
          <a:xfrm>
            <a:off x="602067" y="267172"/>
            <a:ext cx="10945216" cy="610255"/>
          </a:xfrm>
        </p:spPr>
        <p:txBody>
          <a:bodyPr/>
          <a:lstStyle/>
          <a:p>
            <a:r>
              <a:rPr lang="en-US" b="1"/>
              <a:t>Mitigation Strategy Update</a:t>
            </a:r>
          </a:p>
        </p:txBody>
      </p:sp>
      <p:sp>
        <p:nvSpPr>
          <p:cNvPr id="4" name="Slide Number Placeholder 3">
            <a:extLst>
              <a:ext uri="{FF2B5EF4-FFF2-40B4-BE49-F238E27FC236}">
                <a16:creationId xmlns:a16="http://schemas.microsoft.com/office/drawing/2014/main" id="{5FAD0C65-F6AB-4DAE-9F39-18829D5DB04A}"/>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1000" b="0" i="0" u="none" strike="noStrike" kern="1200" cap="none" spc="-100" normalizeH="0" baseline="0" noProof="0" smtClean="0">
                <a:ln>
                  <a:noFill/>
                </a:ln>
                <a:solidFill>
                  <a:srgbClr val="000000"/>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en-GB" sz="1000" b="0" i="0" u="none" strike="noStrike" kern="1200" cap="none" spc="-100" normalizeH="0" baseline="0" noProof="0">
              <a:ln>
                <a:noFill/>
              </a:ln>
              <a:solidFill>
                <a:srgbClr val="000000"/>
              </a:solidFill>
              <a:effectLst/>
              <a:uLnTx/>
              <a:uFillTx/>
              <a:latin typeface="Segoe UI"/>
              <a:ea typeface="+mn-ea"/>
              <a:cs typeface="Arial" panose="020B0604020202020204" pitchFamily="34" charset="0"/>
            </a:endParaRPr>
          </a:p>
        </p:txBody>
      </p:sp>
      <p:pic>
        <p:nvPicPr>
          <p:cNvPr id="9" name="Picture 8">
            <a:extLst>
              <a:ext uri="{FF2B5EF4-FFF2-40B4-BE49-F238E27FC236}">
                <a16:creationId xmlns:a16="http://schemas.microsoft.com/office/drawing/2014/main" id="{5C830886-3B77-430A-8BBF-29368913FB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98969" y="4955589"/>
            <a:ext cx="7751412" cy="1249928"/>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D59D87D2-EE58-2898-9988-DF4B33EEE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9538127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E908A7-4074-4686-BC57-E6A7152242DE}"/>
              </a:ext>
            </a:extLst>
          </p:cNvPr>
          <p:cNvSpPr>
            <a:spLocks noGrp="1"/>
          </p:cNvSpPr>
          <p:nvPr>
            <p:ph type="body" sz="quarter" idx="13"/>
          </p:nvPr>
        </p:nvSpPr>
        <p:spPr>
          <a:xfrm>
            <a:off x="602066" y="208676"/>
            <a:ext cx="9682577" cy="610255"/>
          </a:xfrm>
        </p:spPr>
        <p:txBody>
          <a:bodyPr/>
          <a:lstStyle/>
          <a:p>
            <a:r>
              <a:rPr lang="en-US" sz="3600" b="1">
                <a:cs typeface="Segoe UI"/>
              </a:rPr>
              <a:t>Mitigation Goals – 2018 Montana SHMP</a:t>
            </a:r>
            <a:endParaRPr lang="en-US" sz="3600">
              <a:cs typeface="Segoe UI"/>
            </a:endParaRPr>
          </a:p>
        </p:txBody>
      </p:sp>
      <p:sp>
        <p:nvSpPr>
          <p:cNvPr id="4" name="Slide Number Placeholder 3">
            <a:extLst>
              <a:ext uri="{FF2B5EF4-FFF2-40B4-BE49-F238E27FC236}">
                <a16:creationId xmlns:a16="http://schemas.microsoft.com/office/drawing/2014/main" id="{63501C8D-4F5D-42B4-B13D-64A45F1D6D89}"/>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pic>
        <p:nvPicPr>
          <p:cNvPr id="9" name="Picture 8" descr="A picture containing diagram&#10;&#10;Description automatically generated">
            <a:extLst>
              <a:ext uri="{FF2B5EF4-FFF2-40B4-BE49-F238E27FC236}">
                <a16:creationId xmlns:a16="http://schemas.microsoft.com/office/drawing/2014/main" id="{EB0C74CF-173C-CC00-5634-B0377BDB8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11" name="Picture 10">
            <a:extLst>
              <a:ext uri="{FF2B5EF4-FFF2-40B4-BE49-F238E27FC236}">
                <a16:creationId xmlns:a16="http://schemas.microsoft.com/office/drawing/2014/main" id="{33BDF0D9-F209-071B-FD97-F19F4D4BE472}"/>
              </a:ext>
            </a:extLst>
          </p:cNvPr>
          <p:cNvPicPr>
            <a:picLocks noChangeAspect="1"/>
          </p:cNvPicPr>
          <p:nvPr/>
        </p:nvPicPr>
        <p:blipFill rotWithShape="1">
          <a:blip r:embed="rId3"/>
          <a:srcRect l="19562" t="24330" r="22835" b="16014"/>
          <a:stretch/>
        </p:blipFill>
        <p:spPr>
          <a:xfrm>
            <a:off x="1907357" y="1076104"/>
            <a:ext cx="8377286" cy="4880188"/>
          </a:xfrm>
          <a:prstGeom prst="rect">
            <a:avLst/>
          </a:prstGeom>
        </p:spPr>
      </p:pic>
      <p:sp>
        <p:nvSpPr>
          <p:cNvPr id="12" name="TextBox 11">
            <a:extLst>
              <a:ext uri="{FF2B5EF4-FFF2-40B4-BE49-F238E27FC236}">
                <a16:creationId xmlns:a16="http://schemas.microsoft.com/office/drawing/2014/main" id="{DD108494-9894-8943-CBFB-9F6AF8B0CC9D}"/>
              </a:ext>
            </a:extLst>
          </p:cNvPr>
          <p:cNvSpPr txBox="1"/>
          <p:nvPr/>
        </p:nvSpPr>
        <p:spPr>
          <a:xfrm>
            <a:off x="2554664" y="5956292"/>
            <a:ext cx="563415" cy="349702"/>
          </a:xfrm>
          <a:prstGeom prst="rect">
            <a:avLst/>
          </a:prstGeom>
          <a:noFill/>
        </p:spPr>
        <p:txBody>
          <a:bodyPr wrap="none" lIns="36000" tIns="36000" rIns="36000" bIns="36000" rtlCol="0">
            <a:spAutoFit/>
          </a:bodyPr>
          <a:lstStyle/>
          <a:p>
            <a:pPr algn="l"/>
            <a:r>
              <a:rPr lang="en-US"/>
              <a:t>(etc.)</a:t>
            </a:r>
          </a:p>
        </p:txBody>
      </p:sp>
    </p:spTree>
    <p:extLst>
      <p:ext uri="{BB962C8B-B14F-4D97-AF65-F5344CB8AC3E}">
        <p14:creationId xmlns:p14="http://schemas.microsoft.com/office/powerpoint/2010/main" val="18398784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6C0511-B989-40CC-BE78-64089DC1A5D5}"/>
              </a:ext>
            </a:extLst>
          </p:cNvPr>
          <p:cNvSpPr>
            <a:spLocks noGrp="1"/>
          </p:cNvSpPr>
          <p:nvPr>
            <p:ph idx="1"/>
          </p:nvPr>
        </p:nvSpPr>
        <p:spPr>
          <a:xfrm>
            <a:off x="6096001" y="1246141"/>
            <a:ext cx="5555998" cy="4718783"/>
          </a:xfrm>
        </p:spPr>
        <p:txBody>
          <a:bodyPr vert="horz" lIns="0" tIns="0" rIns="0" bIns="0" rtlCol="0" anchor="t">
            <a:noAutofit/>
          </a:bodyPr>
          <a:lstStyle/>
          <a:p>
            <a:pPr marL="0" indent="0">
              <a:buNone/>
            </a:pPr>
            <a:r>
              <a:rPr lang="en-US" sz="2000" b="1">
                <a:latin typeface="Segoe UI"/>
                <a:cs typeface="Segoe UI"/>
              </a:rPr>
              <a:t>Toole County HMP Goals:</a:t>
            </a:r>
            <a:endParaRPr lang="en-US" sz="2000" b="1"/>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Mitigate natural hazards to reduce the potential for property loss or damage, injury and loss of life in the City of Shelby.</a:t>
            </a:r>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Mitigate natural hazards to reduce the potential for property loss or damage, injury and loss of life in the Town of Sunburst.</a:t>
            </a:r>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Mitigate natural hazards to reduce the potential for property loss or damage, injury and loss of life in the Town of Kevin.</a:t>
            </a:r>
          </a:p>
          <a:p>
            <a:pPr marL="461963" marR="0" lvl="1" indent="0" algn="l" defTabSz="914377" rtl="0" eaLnBrk="1" fontAlgn="auto" latinLnBrk="0" hangingPunct="1">
              <a:lnSpc>
                <a:spcPct val="100000"/>
              </a:lnSpc>
              <a:spcBef>
                <a:spcPts val="600"/>
              </a:spcBef>
              <a:spcAft>
                <a:spcPts val="0"/>
              </a:spcAft>
              <a:buClrTx/>
              <a:buSzTx/>
              <a:buNone/>
              <a:tabLst/>
              <a:defRPr/>
            </a:pPr>
            <a:r>
              <a:rPr lang="en-US" sz="2000">
                <a:latin typeface="Segoe UI"/>
                <a:cs typeface="Segoe UI"/>
              </a:rPr>
              <a:t>(</a:t>
            </a:r>
            <a:r>
              <a:rPr lang="en-US" sz="2000" err="1">
                <a:latin typeface="Segoe UI"/>
                <a:cs typeface="Segoe UI"/>
              </a:rPr>
              <a:t>etc</a:t>
            </a:r>
            <a:r>
              <a:rPr lang="en-US" sz="2000">
                <a:latin typeface="Segoe UI"/>
                <a:cs typeface="Segoe UI"/>
              </a:rPr>
              <a:t>)</a:t>
            </a:r>
          </a:p>
        </p:txBody>
      </p:sp>
      <p:sp>
        <p:nvSpPr>
          <p:cNvPr id="3" name="Text Placeholder 2">
            <a:extLst>
              <a:ext uri="{FF2B5EF4-FFF2-40B4-BE49-F238E27FC236}">
                <a16:creationId xmlns:a16="http://schemas.microsoft.com/office/drawing/2014/main" id="{53E908A7-4074-4686-BC57-E6A7152242DE}"/>
              </a:ext>
            </a:extLst>
          </p:cNvPr>
          <p:cNvSpPr>
            <a:spLocks noGrp="1"/>
          </p:cNvSpPr>
          <p:nvPr>
            <p:ph type="body" sz="quarter" idx="13"/>
          </p:nvPr>
        </p:nvSpPr>
        <p:spPr>
          <a:xfrm>
            <a:off x="602066" y="208676"/>
            <a:ext cx="8590327" cy="610255"/>
          </a:xfrm>
        </p:spPr>
        <p:txBody>
          <a:bodyPr/>
          <a:lstStyle/>
          <a:p>
            <a:r>
              <a:rPr lang="en-US" sz="3600" b="1">
                <a:cs typeface="Segoe UI"/>
              </a:rPr>
              <a:t>Mitigation Goals</a:t>
            </a:r>
            <a:endParaRPr lang="en-US" sz="3600">
              <a:cs typeface="Segoe UI"/>
            </a:endParaRPr>
          </a:p>
        </p:txBody>
      </p:sp>
      <p:sp>
        <p:nvSpPr>
          <p:cNvPr id="4" name="Slide Number Placeholder 3">
            <a:extLst>
              <a:ext uri="{FF2B5EF4-FFF2-40B4-BE49-F238E27FC236}">
                <a16:creationId xmlns:a16="http://schemas.microsoft.com/office/drawing/2014/main" id="{63501C8D-4F5D-42B4-B13D-64A45F1D6D89}"/>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sp>
        <p:nvSpPr>
          <p:cNvPr id="8" name="Text Placeholder 4">
            <a:extLst>
              <a:ext uri="{FF2B5EF4-FFF2-40B4-BE49-F238E27FC236}">
                <a16:creationId xmlns:a16="http://schemas.microsoft.com/office/drawing/2014/main" id="{170CD92C-B528-4657-AD1F-2A420B798295}"/>
              </a:ext>
            </a:extLst>
          </p:cNvPr>
          <p:cNvSpPr txBox="1">
            <a:spLocks/>
          </p:cNvSpPr>
          <p:nvPr/>
        </p:nvSpPr>
        <p:spPr>
          <a:xfrm>
            <a:off x="540001" y="1246141"/>
            <a:ext cx="5295191" cy="3932792"/>
          </a:xfrm>
          <a:prstGeom prst="rect">
            <a:avLst/>
          </a:prstGeom>
        </p:spPr>
        <p:txBody>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Cascade County HMP Goals:</a:t>
            </a:r>
          </a:p>
          <a:p>
            <a:pPr marL="522900" lvl="1" indent="-342900">
              <a:buFont typeface="+mj-lt"/>
              <a:buAutoNum type="arabicPeriod"/>
            </a:pPr>
            <a:r>
              <a:rPr lang="en-US" sz="2000"/>
              <a:t>Reduce the Impacts from Hazardous Material Incidents</a:t>
            </a:r>
          </a:p>
          <a:p>
            <a:pPr marL="522900" lvl="1" indent="-342900">
              <a:buFont typeface="+mj-lt"/>
              <a:buAutoNum type="arabicPeriod"/>
            </a:pPr>
            <a:r>
              <a:rPr lang="en-US" sz="2000"/>
              <a:t>Reduce Impacts from Wildfires </a:t>
            </a:r>
          </a:p>
          <a:p>
            <a:pPr marL="522900" lvl="1" indent="-342900">
              <a:buFont typeface="+mj-lt"/>
              <a:buAutoNum type="arabicPeriod"/>
            </a:pPr>
            <a:r>
              <a:rPr lang="en-US" sz="2000"/>
              <a:t>Reduce the Impacts from Severe Weather &amp; Drought</a:t>
            </a:r>
          </a:p>
          <a:p>
            <a:pPr marL="519113" lvl="1" indent="0">
              <a:buNone/>
            </a:pPr>
            <a:r>
              <a:rPr lang="en-US" sz="2000"/>
              <a:t>(etc.)</a:t>
            </a:r>
          </a:p>
        </p:txBody>
      </p:sp>
      <p:pic>
        <p:nvPicPr>
          <p:cNvPr id="9" name="Picture 8" descr="A picture containing diagram&#10;&#10;Description automatically generated">
            <a:extLst>
              <a:ext uri="{FF2B5EF4-FFF2-40B4-BE49-F238E27FC236}">
                <a16:creationId xmlns:a16="http://schemas.microsoft.com/office/drawing/2014/main" id="{EB0C74CF-173C-CC00-5634-B0377BDB8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8386193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6C0511-B989-40CC-BE78-64089DC1A5D5}"/>
              </a:ext>
            </a:extLst>
          </p:cNvPr>
          <p:cNvSpPr>
            <a:spLocks noGrp="1"/>
          </p:cNvSpPr>
          <p:nvPr>
            <p:ph idx="1"/>
          </p:nvPr>
        </p:nvSpPr>
        <p:spPr>
          <a:xfrm>
            <a:off x="602066" y="1088123"/>
            <a:ext cx="11060139" cy="4718783"/>
          </a:xfrm>
        </p:spPr>
        <p:txBody>
          <a:bodyPr vert="horz" lIns="0" tIns="0" rIns="0" bIns="0" rtlCol="0" anchor="t">
            <a:noAutofit/>
          </a:bodyPr>
          <a:lstStyle/>
          <a:p>
            <a:pPr marL="0" indent="0">
              <a:buNone/>
            </a:pPr>
            <a:r>
              <a:rPr lang="en-US" sz="2000" b="1">
                <a:latin typeface="Segoe UI"/>
                <a:cs typeface="Segoe UI"/>
              </a:rPr>
              <a:t>Fort Belknap HMP Goals:</a:t>
            </a:r>
            <a:endParaRPr lang="en-US" sz="2000" b="1"/>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Protect the lives, health, and safety of the citizens of the Fort Belknap Reservation before, during, and after a disaster.</a:t>
            </a:r>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Protect and eliminate and/or reduce damages and disruptions to critical facilities, structures, and infrastructure during disasters.</a:t>
            </a:r>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Enhance and protect the communication and warning/notification systems on the reservation.</a:t>
            </a:r>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Promote education and awareness programs, campaigns, and efforts designed to encourage citizens and private and public entities to mitigate and become more resilient to disasters.</a:t>
            </a:r>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Ensure and promote ways to increase government and private sector continuity of services during and after a disaster.</a:t>
            </a:r>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Advocate, support, and promote the continued coordination and integration of disaster planning efforts throughout the reservation. </a:t>
            </a:r>
          </a:p>
          <a:p>
            <a:pPr marL="522605" marR="0" lvl="1" indent="-342900" algn="l" defTabSz="914377" rtl="0" eaLnBrk="1" fontAlgn="auto" latinLnBrk="0" hangingPunct="1">
              <a:lnSpc>
                <a:spcPct val="100000"/>
              </a:lnSpc>
              <a:spcBef>
                <a:spcPts val="600"/>
              </a:spcBef>
              <a:spcAft>
                <a:spcPts val="0"/>
              </a:spcAft>
              <a:buClrTx/>
              <a:buSzTx/>
              <a:buFont typeface="+mj-lt"/>
              <a:buAutoNum type="arabicPeriod"/>
              <a:tabLst/>
              <a:defRPr/>
            </a:pPr>
            <a:r>
              <a:rPr lang="en-US" sz="2000">
                <a:latin typeface="Segoe UI"/>
                <a:cs typeface="Segoe UI"/>
              </a:rPr>
              <a:t>Advocate, support, and promote the use of laws and local regulations and ordinances aimed to mitigate hazards and to enhance resiliency.</a:t>
            </a:r>
          </a:p>
        </p:txBody>
      </p:sp>
      <p:sp>
        <p:nvSpPr>
          <p:cNvPr id="3" name="Text Placeholder 2">
            <a:extLst>
              <a:ext uri="{FF2B5EF4-FFF2-40B4-BE49-F238E27FC236}">
                <a16:creationId xmlns:a16="http://schemas.microsoft.com/office/drawing/2014/main" id="{53E908A7-4074-4686-BC57-E6A7152242DE}"/>
              </a:ext>
            </a:extLst>
          </p:cNvPr>
          <p:cNvSpPr>
            <a:spLocks noGrp="1"/>
          </p:cNvSpPr>
          <p:nvPr>
            <p:ph type="body" sz="quarter" idx="13"/>
          </p:nvPr>
        </p:nvSpPr>
        <p:spPr>
          <a:xfrm>
            <a:off x="602066" y="208676"/>
            <a:ext cx="8590327" cy="610255"/>
          </a:xfrm>
        </p:spPr>
        <p:txBody>
          <a:bodyPr/>
          <a:lstStyle/>
          <a:p>
            <a:r>
              <a:rPr lang="en-US" sz="3600" b="1">
                <a:cs typeface="Segoe UI"/>
              </a:rPr>
              <a:t>Mitigation Goals</a:t>
            </a:r>
            <a:endParaRPr lang="en-US" sz="3600">
              <a:cs typeface="Segoe UI"/>
            </a:endParaRPr>
          </a:p>
        </p:txBody>
      </p:sp>
      <p:sp>
        <p:nvSpPr>
          <p:cNvPr id="4" name="Slide Number Placeholder 3">
            <a:extLst>
              <a:ext uri="{FF2B5EF4-FFF2-40B4-BE49-F238E27FC236}">
                <a16:creationId xmlns:a16="http://schemas.microsoft.com/office/drawing/2014/main" id="{63501C8D-4F5D-42B4-B13D-64A45F1D6D89}"/>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B3120AC-0FB0-4B1F-9EA2-DF78B8AED3C7}" type="slidenum">
              <a:rPr kumimoji="0" lang="en-GB" sz="800" b="0" i="0" u="none" strike="noStrike" kern="1200" cap="none" spc="-100" normalizeH="0" baseline="0" noProof="0" smtClean="0">
                <a:ln>
                  <a:noFill/>
                </a:ln>
                <a:solidFill>
                  <a:srgbClr val="FFFFFF">
                    <a:lumMod val="75000"/>
                  </a:srgbClr>
                </a:solidFill>
                <a:effectLst/>
                <a:uLnTx/>
                <a:uFillTx/>
                <a:latin typeface="Segoe UI"/>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en-GB" sz="800" b="0" i="0" u="none" strike="noStrike" kern="1200" cap="none" spc="-100" normalizeH="0" baseline="0" noProof="0">
              <a:ln>
                <a:noFill/>
              </a:ln>
              <a:solidFill>
                <a:srgbClr val="FFFFFF">
                  <a:lumMod val="75000"/>
                </a:srgbClr>
              </a:solidFill>
              <a:effectLst/>
              <a:uLnTx/>
              <a:uFillTx/>
              <a:latin typeface="Segoe UI"/>
              <a:ea typeface="+mn-ea"/>
              <a:cs typeface="Arial" panose="020B0604020202020204" pitchFamily="34" charset="0"/>
            </a:endParaRPr>
          </a:p>
        </p:txBody>
      </p:sp>
      <p:pic>
        <p:nvPicPr>
          <p:cNvPr id="9" name="Picture 8" descr="A picture containing diagram&#10;&#10;Description automatically generated">
            <a:extLst>
              <a:ext uri="{FF2B5EF4-FFF2-40B4-BE49-F238E27FC236}">
                <a16:creationId xmlns:a16="http://schemas.microsoft.com/office/drawing/2014/main" id="{EB0C74CF-173C-CC00-5634-B0377BDB8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867489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E908A7-4074-4686-BC57-E6A7152242DE}"/>
              </a:ext>
            </a:extLst>
          </p:cNvPr>
          <p:cNvSpPr>
            <a:spLocks noGrp="1"/>
          </p:cNvSpPr>
          <p:nvPr>
            <p:ph type="body" sz="quarter" idx="13"/>
          </p:nvPr>
        </p:nvSpPr>
        <p:spPr>
          <a:xfrm>
            <a:off x="602067" y="268111"/>
            <a:ext cx="8590327" cy="610255"/>
          </a:xfrm>
        </p:spPr>
        <p:txBody>
          <a:bodyPr/>
          <a:lstStyle/>
          <a:p>
            <a:r>
              <a:rPr lang="en-US" sz="3600" b="1"/>
              <a:t>Prior Mitigation Actions</a:t>
            </a:r>
            <a:endParaRPr lang="en-US" sz="3600">
              <a:solidFill>
                <a:srgbClr val="00B050"/>
              </a:solidFill>
            </a:endParaRPr>
          </a:p>
        </p:txBody>
      </p:sp>
      <p:sp>
        <p:nvSpPr>
          <p:cNvPr id="4" name="Slide Number Placeholder 3">
            <a:extLst>
              <a:ext uri="{FF2B5EF4-FFF2-40B4-BE49-F238E27FC236}">
                <a16:creationId xmlns:a16="http://schemas.microsoft.com/office/drawing/2014/main" id="{63501C8D-4F5D-42B4-B13D-64A45F1D6D89}"/>
              </a:ext>
            </a:extLst>
          </p:cNvPr>
          <p:cNvSpPr>
            <a:spLocks noGrp="1"/>
          </p:cNvSpPr>
          <p:nvPr>
            <p:ph type="sldNum" sz="quarter" idx="4"/>
          </p:nvPr>
        </p:nvSpPr>
        <p:spPr/>
        <p:txBody>
          <a:bodyPr/>
          <a:lstStyle/>
          <a:p>
            <a:fld id="{3B3120AC-0FB0-4B1F-9EA2-DF78B8AED3C7}" type="slidenum">
              <a:rPr lang="en-GB" smtClean="0"/>
              <a:pPr/>
              <a:t>95</a:t>
            </a:fld>
            <a:endParaRPr lang="en-GB"/>
          </a:p>
        </p:txBody>
      </p:sp>
      <p:pic>
        <p:nvPicPr>
          <p:cNvPr id="7" name="Picture 6" descr="A picture containing diagram&#10;&#10;Description automatically generated">
            <a:extLst>
              <a:ext uri="{FF2B5EF4-FFF2-40B4-BE49-F238E27FC236}">
                <a16:creationId xmlns:a16="http://schemas.microsoft.com/office/drawing/2014/main" id="{16721C6E-2472-CA13-CF5A-F8FAFD86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17" name="Text Placeholder 4">
            <a:extLst>
              <a:ext uri="{FF2B5EF4-FFF2-40B4-BE49-F238E27FC236}">
                <a16:creationId xmlns:a16="http://schemas.microsoft.com/office/drawing/2014/main" id="{4E6BFE28-30E4-B376-5F24-57F12F2C201E}"/>
              </a:ext>
            </a:extLst>
          </p:cNvPr>
          <p:cNvSpPr txBox="1">
            <a:spLocks/>
          </p:cNvSpPr>
          <p:nvPr/>
        </p:nvSpPr>
        <p:spPr>
          <a:xfrm>
            <a:off x="3448404" y="6071097"/>
            <a:ext cx="5295191" cy="410751"/>
          </a:xfrm>
          <a:prstGeom prst="rect">
            <a:avLst/>
          </a:prstGeom>
        </p:spPr>
        <p:txBody>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a:t>2006 Phillips County HMP</a:t>
            </a:r>
          </a:p>
        </p:txBody>
      </p:sp>
      <p:pic>
        <p:nvPicPr>
          <p:cNvPr id="5" name="Picture 4">
            <a:extLst>
              <a:ext uri="{FF2B5EF4-FFF2-40B4-BE49-F238E27FC236}">
                <a16:creationId xmlns:a16="http://schemas.microsoft.com/office/drawing/2014/main" id="{20C5E4E6-6747-8C6B-9516-D6E542476154}"/>
              </a:ext>
            </a:extLst>
          </p:cNvPr>
          <p:cNvPicPr>
            <a:picLocks noChangeAspect="1"/>
          </p:cNvPicPr>
          <p:nvPr/>
        </p:nvPicPr>
        <p:blipFill rotWithShape="1">
          <a:blip r:embed="rId3"/>
          <a:srcRect l="18556" t="20756" r="16108" b="14233"/>
          <a:stretch/>
        </p:blipFill>
        <p:spPr>
          <a:xfrm>
            <a:off x="1859512" y="1114201"/>
            <a:ext cx="8771492" cy="4909562"/>
          </a:xfrm>
          <a:prstGeom prst="rect">
            <a:avLst/>
          </a:prstGeom>
        </p:spPr>
      </p:pic>
    </p:spTree>
    <p:extLst>
      <p:ext uri="{BB962C8B-B14F-4D97-AF65-F5344CB8AC3E}">
        <p14:creationId xmlns:p14="http://schemas.microsoft.com/office/powerpoint/2010/main" val="31589609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E908A7-4074-4686-BC57-E6A7152242DE}"/>
              </a:ext>
            </a:extLst>
          </p:cNvPr>
          <p:cNvSpPr>
            <a:spLocks noGrp="1"/>
          </p:cNvSpPr>
          <p:nvPr>
            <p:ph type="body" sz="quarter" idx="13"/>
          </p:nvPr>
        </p:nvSpPr>
        <p:spPr>
          <a:xfrm>
            <a:off x="602067" y="268111"/>
            <a:ext cx="8590327" cy="610255"/>
          </a:xfrm>
        </p:spPr>
        <p:txBody>
          <a:bodyPr/>
          <a:lstStyle/>
          <a:p>
            <a:r>
              <a:rPr lang="en-US" sz="3600" b="1"/>
              <a:t>Prior Mitigation Actions</a:t>
            </a:r>
            <a:endParaRPr lang="en-US" sz="3600">
              <a:solidFill>
                <a:srgbClr val="00B050"/>
              </a:solidFill>
            </a:endParaRPr>
          </a:p>
        </p:txBody>
      </p:sp>
      <p:sp>
        <p:nvSpPr>
          <p:cNvPr id="4" name="Slide Number Placeholder 3">
            <a:extLst>
              <a:ext uri="{FF2B5EF4-FFF2-40B4-BE49-F238E27FC236}">
                <a16:creationId xmlns:a16="http://schemas.microsoft.com/office/drawing/2014/main" id="{63501C8D-4F5D-42B4-B13D-64A45F1D6D89}"/>
              </a:ext>
            </a:extLst>
          </p:cNvPr>
          <p:cNvSpPr>
            <a:spLocks noGrp="1"/>
          </p:cNvSpPr>
          <p:nvPr>
            <p:ph type="sldNum" sz="quarter" idx="4"/>
          </p:nvPr>
        </p:nvSpPr>
        <p:spPr/>
        <p:txBody>
          <a:bodyPr/>
          <a:lstStyle/>
          <a:p>
            <a:fld id="{3B3120AC-0FB0-4B1F-9EA2-DF78B8AED3C7}" type="slidenum">
              <a:rPr lang="en-GB" smtClean="0"/>
              <a:pPr/>
              <a:t>96</a:t>
            </a:fld>
            <a:endParaRPr lang="en-GB"/>
          </a:p>
        </p:txBody>
      </p:sp>
      <p:sp>
        <p:nvSpPr>
          <p:cNvPr id="6" name="TextBox 5">
            <a:extLst>
              <a:ext uri="{FF2B5EF4-FFF2-40B4-BE49-F238E27FC236}">
                <a16:creationId xmlns:a16="http://schemas.microsoft.com/office/drawing/2014/main" id="{9323FD4F-E34D-4F8D-AFFF-D643688AEEFC}"/>
              </a:ext>
            </a:extLst>
          </p:cNvPr>
          <p:cNvSpPr txBox="1"/>
          <p:nvPr/>
        </p:nvSpPr>
        <p:spPr>
          <a:xfrm>
            <a:off x="602067" y="1180393"/>
            <a:ext cx="9531747" cy="4401205"/>
          </a:xfrm>
          <a:prstGeom prst="rect">
            <a:avLst/>
          </a:prstGeom>
          <a:noFill/>
          <a:ln w="28575">
            <a:noFill/>
          </a:ln>
        </p:spPr>
        <p:txBody>
          <a:bodyPr wrap="square">
            <a:spAutoFit/>
          </a:bodyPr>
          <a:lstStyle/>
          <a:p>
            <a:pPr marL="457200" indent="-457200">
              <a:buFont typeface="Arial" panose="020B0604020202020204" pitchFamily="34" charset="0"/>
              <a:buChar char="•"/>
            </a:pPr>
            <a:r>
              <a:rPr lang="en-US" sz="2800" b="1"/>
              <a:t>Not Started: </a:t>
            </a:r>
            <a:r>
              <a:rPr lang="en-US" sz="2800"/>
              <a:t>Work has not begun</a:t>
            </a:r>
          </a:p>
          <a:p>
            <a:pPr marL="457200" indent="-457200">
              <a:buFont typeface="Arial" panose="020B0604020202020204" pitchFamily="34" charset="0"/>
              <a:buChar char="•"/>
            </a:pPr>
            <a:r>
              <a:rPr lang="en-US" sz="2800" b="1"/>
              <a:t>In Progress: </a:t>
            </a:r>
            <a:r>
              <a:rPr lang="en-US" sz="2800"/>
              <a:t>Work has begun but is not completed</a:t>
            </a:r>
          </a:p>
          <a:p>
            <a:pPr marL="457200" indent="-457200">
              <a:buFont typeface="Arial" panose="020B0604020202020204" pitchFamily="34" charset="0"/>
              <a:buChar char="•"/>
            </a:pPr>
            <a:r>
              <a:rPr lang="en-US" sz="2800" b="1"/>
              <a:t>Completed: </a:t>
            </a:r>
            <a:r>
              <a:rPr lang="en-US" sz="2800"/>
              <a:t>The action has been finished</a:t>
            </a:r>
          </a:p>
          <a:p>
            <a:pPr marL="457200" indent="-457200">
              <a:buFont typeface="Arial" panose="020B0604020202020204" pitchFamily="34" charset="0"/>
              <a:buChar char="•"/>
            </a:pPr>
            <a:r>
              <a:rPr lang="en-US" sz="2800" b="1"/>
              <a:t>Annual Implementation: </a:t>
            </a:r>
            <a:r>
              <a:rPr lang="en-US" sz="2800"/>
              <a:t>Ongoing with no specific end date </a:t>
            </a:r>
          </a:p>
          <a:p>
            <a:pPr marL="457200" indent="-457200">
              <a:buFont typeface="Arial" panose="020B0604020202020204" pitchFamily="34" charset="0"/>
              <a:buChar char="•"/>
            </a:pPr>
            <a:r>
              <a:rPr lang="en-US" sz="2800" b="1"/>
              <a:t>Deleted: </a:t>
            </a:r>
            <a:r>
              <a:rPr lang="en-US" sz="2800"/>
              <a:t>The action is no longer relevant or cancelled due to changing priorities, lack of funds, etc.</a:t>
            </a:r>
          </a:p>
          <a:p>
            <a:endParaRPr lang="en-US" sz="2800"/>
          </a:p>
          <a:p>
            <a:r>
              <a:rPr lang="en-US" sz="2800" u="sng"/>
              <a:t>There is no requirement or expectation to have completed any/all previous actions.</a:t>
            </a:r>
          </a:p>
        </p:txBody>
      </p:sp>
      <p:pic>
        <p:nvPicPr>
          <p:cNvPr id="7" name="Picture 6" descr="A picture containing diagram&#10;&#10;Description automatically generated">
            <a:extLst>
              <a:ext uri="{FF2B5EF4-FFF2-40B4-BE49-F238E27FC236}">
                <a16:creationId xmlns:a16="http://schemas.microsoft.com/office/drawing/2014/main" id="{16721C6E-2472-CA13-CF5A-F8FAFD86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2001968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37447-1937-4B9F-A5D0-C38222C351EA}"/>
              </a:ext>
            </a:extLst>
          </p:cNvPr>
          <p:cNvSpPr>
            <a:spLocks noGrp="1"/>
          </p:cNvSpPr>
          <p:nvPr>
            <p:ph idx="1"/>
          </p:nvPr>
        </p:nvSpPr>
        <p:spPr>
          <a:xfrm>
            <a:off x="626919" y="1152294"/>
            <a:ext cx="7253890" cy="5063948"/>
          </a:xfrm>
        </p:spPr>
        <p:txBody>
          <a:bodyPr vert="horz" lIns="0" tIns="0" rIns="0" bIns="0" rtlCol="0" anchor="t">
            <a:noAutofit/>
          </a:bodyPr>
          <a:lstStyle/>
          <a:p>
            <a:pPr marL="179705" indent="-179705"/>
            <a:r>
              <a:rPr lang="en-US">
                <a:latin typeface="Segoe UI"/>
                <a:cs typeface="Segoe UI"/>
              </a:rPr>
              <a:t>Begin thinking of new action ideas</a:t>
            </a:r>
          </a:p>
          <a:p>
            <a:pPr marL="179705" indent="-179705"/>
            <a:r>
              <a:rPr lang="en-US">
                <a:latin typeface="Segoe UI"/>
                <a:cs typeface="Segoe UI"/>
              </a:rPr>
              <a:t>Each jurisdiction will need </a:t>
            </a:r>
            <a:r>
              <a:rPr lang="en-US" b="1">
                <a:latin typeface="Segoe UI"/>
                <a:cs typeface="Segoe UI"/>
              </a:rPr>
              <a:t>at least one NEW action per hazard</a:t>
            </a:r>
            <a:r>
              <a:rPr lang="en-US">
                <a:latin typeface="Segoe UI"/>
                <a:cs typeface="Segoe UI"/>
              </a:rPr>
              <a:t>, </a:t>
            </a:r>
          </a:p>
          <a:p>
            <a:pPr marL="179705" indent="-179705"/>
            <a:r>
              <a:rPr lang="en-US">
                <a:latin typeface="Segoe UI"/>
                <a:cs typeface="Segoe UI"/>
              </a:rPr>
              <a:t>A breadth of actions that cover priority hazards</a:t>
            </a:r>
          </a:p>
          <a:p>
            <a:pPr marL="179705" indent="-179705"/>
            <a:r>
              <a:rPr lang="en-US">
                <a:latin typeface="Segoe UI"/>
                <a:cs typeface="Segoe UI"/>
              </a:rPr>
              <a:t>Use updated risk assessment as basis</a:t>
            </a:r>
          </a:p>
          <a:p>
            <a:pPr marL="721995" lvl="1" indent="-366395"/>
            <a:r>
              <a:rPr lang="en-US">
                <a:latin typeface="Segoe UI"/>
                <a:cs typeface="Segoe UI"/>
              </a:rPr>
              <a:t>Possible new actions will be suggested e.g.:</a:t>
            </a:r>
            <a:endParaRPr lang="en-US"/>
          </a:p>
          <a:p>
            <a:pPr marL="1077595" lvl="2" indent="-354965"/>
            <a:r>
              <a:rPr lang="en-US">
                <a:latin typeface="Segoe UI"/>
                <a:cs typeface="Segoe UI"/>
              </a:rPr>
              <a:t>Critical facility protection</a:t>
            </a:r>
            <a:endParaRPr lang="en-US"/>
          </a:p>
          <a:p>
            <a:pPr marL="1077595" lvl="2" indent="-354965"/>
            <a:r>
              <a:rPr lang="en-US">
                <a:latin typeface="Segoe UI"/>
                <a:cs typeface="Segoe UI"/>
              </a:rPr>
              <a:t>Outdoor warning</a:t>
            </a:r>
            <a:endParaRPr lang="en-US"/>
          </a:p>
          <a:p>
            <a:pPr marL="1077595" lvl="2" indent="-354965"/>
            <a:r>
              <a:rPr lang="en-US">
                <a:latin typeface="Segoe UI"/>
                <a:cs typeface="Segoe UI"/>
              </a:rPr>
              <a:t>Mitigation capability improvements</a:t>
            </a:r>
            <a:endParaRPr lang="en-US"/>
          </a:p>
          <a:p>
            <a:pPr marL="179705" indent="-179705"/>
            <a:r>
              <a:rPr lang="en-US">
                <a:latin typeface="Segoe UI"/>
                <a:cs typeface="Segoe UI"/>
              </a:rPr>
              <a:t>Will be the focus of next meeting</a:t>
            </a:r>
          </a:p>
          <a:p>
            <a:pPr marL="179705" indent="-179705"/>
            <a:endParaRPr lang="en-US"/>
          </a:p>
        </p:txBody>
      </p:sp>
      <p:sp>
        <p:nvSpPr>
          <p:cNvPr id="3" name="Text Placeholder 2">
            <a:extLst>
              <a:ext uri="{FF2B5EF4-FFF2-40B4-BE49-F238E27FC236}">
                <a16:creationId xmlns:a16="http://schemas.microsoft.com/office/drawing/2014/main" id="{0D542FEA-339F-42EC-966A-7FFFCB13CEAB}"/>
              </a:ext>
            </a:extLst>
          </p:cNvPr>
          <p:cNvSpPr>
            <a:spLocks noGrp="1"/>
          </p:cNvSpPr>
          <p:nvPr>
            <p:ph type="body" sz="quarter" idx="13"/>
          </p:nvPr>
        </p:nvSpPr>
        <p:spPr/>
        <p:txBody>
          <a:bodyPr/>
          <a:lstStyle/>
          <a:p>
            <a:r>
              <a:rPr lang="en-US" b="1">
                <a:ea typeface="+mj-lt"/>
                <a:cs typeface="+mj-lt"/>
              </a:rPr>
              <a:t>Mitigation Actions Update – New Actions</a:t>
            </a:r>
            <a:endParaRPr lang="en-US"/>
          </a:p>
        </p:txBody>
      </p:sp>
      <p:sp>
        <p:nvSpPr>
          <p:cNvPr id="4" name="Slide Number Placeholder 3">
            <a:extLst>
              <a:ext uri="{FF2B5EF4-FFF2-40B4-BE49-F238E27FC236}">
                <a16:creationId xmlns:a16="http://schemas.microsoft.com/office/drawing/2014/main" id="{E8956C1B-091B-40E3-B985-50E144ECB30A}"/>
              </a:ext>
            </a:extLst>
          </p:cNvPr>
          <p:cNvSpPr>
            <a:spLocks noGrp="1"/>
          </p:cNvSpPr>
          <p:nvPr>
            <p:ph type="sldNum" sz="quarter" idx="4"/>
          </p:nvPr>
        </p:nvSpPr>
        <p:spPr/>
        <p:txBody>
          <a:bodyPr/>
          <a:lstStyle/>
          <a:p>
            <a:fld id="{3B3120AC-0FB0-4B1F-9EA2-DF78B8AED3C7}" type="slidenum">
              <a:rPr lang="en-GB" dirty="0" smtClean="0"/>
              <a:pPr/>
              <a:t>97</a:t>
            </a:fld>
            <a:endParaRPr lang="en-GB"/>
          </a:p>
        </p:txBody>
      </p:sp>
      <p:pic>
        <p:nvPicPr>
          <p:cNvPr id="5" name="Picture 4" descr="A picture containing diagram&#10;&#10;Description automatically generated">
            <a:extLst>
              <a:ext uri="{FF2B5EF4-FFF2-40B4-BE49-F238E27FC236}">
                <a16:creationId xmlns:a16="http://schemas.microsoft.com/office/drawing/2014/main" id="{6E4C123C-3954-FC7C-3A77-943D042CA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7" name="Picture 6">
            <a:extLst>
              <a:ext uri="{FF2B5EF4-FFF2-40B4-BE49-F238E27FC236}">
                <a16:creationId xmlns:a16="http://schemas.microsoft.com/office/drawing/2014/main" id="{78424D2D-392C-B40B-3118-3B150814136C}"/>
              </a:ext>
            </a:extLst>
          </p:cNvPr>
          <p:cNvPicPr>
            <a:picLocks noChangeAspect="1"/>
          </p:cNvPicPr>
          <p:nvPr/>
        </p:nvPicPr>
        <p:blipFill rotWithShape="1">
          <a:blip r:embed="rId3"/>
          <a:srcRect l="28376" r="28248" b="1528"/>
          <a:stretch/>
        </p:blipFill>
        <p:spPr>
          <a:xfrm>
            <a:off x="7880808" y="1"/>
            <a:ext cx="4311192" cy="5505254"/>
          </a:xfrm>
          <a:prstGeom prst="rect">
            <a:avLst/>
          </a:prstGeom>
        </p:spPr>
      </p:pic>
    </p:spTree>
    <p:extLst>
      <p:ext uri="{BB962C8B-B14F-4D97-AF65-F5344CB8AC3E}">
        <p14:creationId xmlns:p14="http://schemas.microsoft.com/office/powerpoint/2010/main" val="11616419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6F6EC-3CC4-1F89-C3DF-B90EEB38C548}"/>
              </a:ext>
            </a:extLst>
          </p:cNvPr>
          <p:cNvSpPr>
            <a:spLocks noGrp="1"/>
          </p:cNvSpPr>
          <p:nvPr>
            <p:ph type="ftr" sz="quarter" idx="10"/>
          </p:nvPr>
        </p:nvSpPr>
        <p:spPr/>
        <p:txBody>
          <a:bodyPr/>
          <a:lstStyle/>
          <a:p>
            <a:r>
              <a:rPr lang="en-US"/>
              <a:t>Wyoming Region 5 HMP Update - Meeting #2 Risk Assessment</a:t>
            </a:r>
          </a:p>
        </p:txBody>
      </p:sp>
      <p:sp>
        <p:nvSpPr>
          <p:cNvPr id="3" name="Slide Number Placeholder 2">
            <a:extLst>
              <a:ext uri="{FF2B5EF4-FFF2-40B4-BE49-F238E27FC236}">
                <a16:creationId xmlns:a16="http://schemas.microsoft.com/office/drawing/2014/main" id="{D8ECA565-42D1-5402-11D2-AB1118244CB8}"/>
              </a:ext>
            </a:extLst>
          </p:cNvPr>
          <p:cNvSpPr>
            <a:spLocks noGrp="1"/>
          </p:cNvSpPr>
          <p:nvPr>
            <p:ph type="sldNum" sz="quarter" idx="11"/>
          </p:nvPr>
        </p:nvSpPr>
        <p:spPr/>
        <p:txBody>
          <a:bodyPr/>
          <a:lstStyle/>
          <a:p>
            <a:fld id="{EEB2E137-973A-46DC-BB4E-688C661ACB66}" type="slidenum">
              <a:rPr lang="en-US" smtClean="0"/>
              <a:pPr/>
              <a:t>98</a:t>
            </a:fld>
            <a:endParaRPr lang="en-US"/>
          </a:p>
        </p:txBody>
      </p:sp>
      <p:pic>
        <p:nvPicPr>
          <p:cNvPr id="5" name="Picture 4">
            <a:extLst>
              <a:ext uri="{FF2B5EF4-FFF2-40B4-BE49-F238E27FC236}">
                <a16:creationId xmlns:a16="http://schemas.microsoft.com/office/drawing/2014/main" id="{10DAD4D5-2458-7076-0B95-02D910E2F2F0}"/>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713514FF-8D49-A15C-04AE-62399128331C}"/>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C8B64868-A598-BBD6-5AB4-6B9321A894B0}"/>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a:solidFill>
                  <a:srgbClr val="5B5B5B"/>
                </a:solidFill>
              </a:rPr>
              <a:t>Please indicate which weeks work for you to attend the mitigation workshops</a:t>
            </a:r>
          </a:p>
        </p:txBody>
      </p:sp>
      <p:sp>
        <p:nvSpPr>
          <p:cNvPr id="9" name="Rectangle 8">
            <a:extLst>
              <a:ext uri="{FF2B5EF4-FFF2-40B4-BE49-F238E27FC236}">
                <a16:creationId xmlns:a16="http://schemas.microsoft.com/office/drawing/2014/main" id="{D4CCA3B9-9FC5-B23C-0E0E-DEE0C1AEBA88}"/>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13033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A0AF"/>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BAB5AE00-1D6A-446A-920C-37C48D15C97A}"/>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5" name="Title 12">
            <a:extLst>
              <a:ext uri="{FF2B5EF4-FFF2-40B4-BE49-F238E27FC236}">
                <a16:creationId xmlns:a16="http://schemas.microsoft.com/office/drawing/2014/main" id="{D3E82465-C435-4C9A-9C25-8F3DF06B838B}"/>
              </a:ext>
            </a:extLst>
          </p:cNvPr>
          <p:cNvSpPr txBox="1">
            <a:spLocks/>
          </p:cNvSpPr>
          <p:nvPr/>
        </p:nvSpPr>
        <p:spPr>
          <a:xfrm>
            <a:off x="540001" y="3705998"/>
            <a:ext cx="9127874" cy="553998"/>
          </a:xfrm>
          <a:prstGeom prst="rect">
            <a:avLst/>
          </a:prstGeom>
        </p:spPr>
        <p:txBody>
          <a:bodyPr vert="horz" wrap="square" lIns="0" tIns="0" rIns="0" bIns="0" rtlCol="0" anchor="b" anchorCtr="0">
            <a:spAutoFit/>
          </a:bodyPr>
          <a:lstStyle>
            <a:lvl1pPr algn="l" defTabSz="914377"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Segoe UI"/>
                <a:ea typeface="+mj-ea"/>
                <a:cs typeface="+mj-cs"/>
              </a:rPr>
              <a:t>Next Steps</a:t>
            </a:r>
            <a:endParaRPr kumimoji="0" lang="en-US" sz="4000" b="1" i="0" u="none" strike="noStrike" kern="1200" cap="none" spc="0" normalizeH="0" baseline="0" noProof="0">
              <a:ln>
                <a:noFill/>
              </a:ln>
              <a:solidFill>
                <a:srgbClr val="FFFFFF"/>
              </a:solidFill>
              <a:effectLst/>
              <a:uLnTx/>
              <a:uFillTx/>
              <a:latin typeface="Segoe UI"/>
              <a:ea typeface="+mj-ea"/>
              <a:cs typeface="+mj-cs"/>
            </a:endParaRPr>
          </a:p>
        </p:txBody>
      </p:sp>
      <p:pic>
        <p:nvPicPr>
          <p:cNvPr id="4" name="Picture 3" descr="A picture containing diagram&#10;&#10;Description automatically generated">
            <a:extLst>
              <a:ext uri="{FF2B5EF4-FFF2-40B4-BE49-F238E27FC236}">
                <a16:creationId xmlns:a16="http://schemas.microsoft.com/office/drawing/2014/main" id="{EC37D833-7393-B9DD-6070-85807D0AA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77874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2.3.2819"/>
  <p:tag name="SLIDO_PRESENTATION_ID" val="00000000-0000-0000-0000-000000000000"/>
  <p:tag name="SLIDO_EVENT_UUID" val="632aca43-2b5b-47fe-ac4e-8a101a7c1cc9"/>
  <p:tag name="SLIDO_EVENT_SECTION_UUID" val="94329032-010a-4458-a89e-c5a567f92fb5"/>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2NjA2Nzk3ODV9"/>
  <p:tag name="SLIDO_TYPE" val="SlidoPoll"/>
  <p:tag name="SLIDO_POLL_UUID" val="e05901f6-8118-4771-9442-2e2a2fad87f7"/>
  <p:tag name="SLIDO_TIMELINE" val="W3sicG9sbFF1ZXN0aW9uVXVpZCI6IjEyMmE0Y2MyLWQ5MjktNDlmMS05YmU4LWZhZDQ0YjJmOGZmZC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xml><?xml version="1.0" encoding="utf-8"?>
<p:tagLst xmlns:a="http://schemas.openxmlformats.org/drawingml/2006/main" xmlns:r="http://schemas.openxmlformats.org/officeDocument/2006/relationships" xmlns:p="http://schemas.openxmlformats.org/presentationml/2006/main">
  <p:tag name="SLIDO_ELEMENT" val="logo"/>
</p:tagLst>
</file>

<file path=ppt/tags/tag1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9.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jA2NzA0NTV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logo"/>
</p:tagLst>
</file>

<file path=ppt/tags/tag2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2.xml><?xml version="1.0" encoding="utf-8"?>
<p:tagLst xmlns:a="http://schemas.openxmlformats.org/drawingml/2006/main" xmlns:r="http://schemas.openxmlformats.org/officeDocument/2006/relationships" xmlns:p="http://schemas.openxmlformats.org/presentationml/2006/main">
  <p:tag name="SLIDO_ELEMENT" val="title"/>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2NjA2Nzk3ODV9"/>
  <p:tag name="SLIDO_TYPE" val="SlidoPoll"/>
  <p:tag name="SLIDO_POLL_UUID" val="45ae813a-a125-44bf-b6e4-5c25a10be047"/>
  <p:tag name="SLIDO_TIMELINE" val="W3sicG9sbFF1ZXN0aW9uVXVpZCI6IjM2MDQyYzE1LTkzODAtNGU1Mi1iZGI3LWNhZGQ0ZTlhMDdmZCIsInNob3dSZXN1bHRzIjp0cnVlLCJzaG93Q29ycmVjdEFuc3dlcnMiOmZhbHNlLCJ2b3RpbmdMb2NrZWQiOmZhbHNlfV0="/>
</p:tagLst>
</file>

<file path=ppt/tags/tag24.xml><?xml version="1.0" encoding="utf-8"?>
<p:tagLst xmlns:a="http://schemas.openxmlformats.org/drawingml/2006/main" xmlns:r="http://schemas.openxmlformats.org/officeDocument/2006/relationships" xmlns:p="http://schemas.openxmlformats.org/presentationml/2006/main">
  <p:tag name="SLIDO_ELEMENT" val="logo"/>
</p:tagLst>
</file>

<file path=ppt/tags/tag2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6.xml><?xml version="1.0" encoding="utf-8"?>
<p:tagLst xmlns:a="http://schemas.openxmlformats.org/drawingml/2006/main" xmlns:r="http://schemas.openxmlformats.org/officeDocument/2006/relationships" xmlns:p="http://schemas.openxmlformats.org/presentationml/2006/main">
  <p:tag name="SLIDO_ELEMENT" val="title"/>
</p:tagLst>
</file>

<file path=ppt/tags/tag27.xml><?xml version="1.0" encoding="utf-8"?>
<p:tagLst xmlns:a="http://schemas.openxmlformats.org/drawingml/2006/main" xmlns:r="http://schemas.openxmlformats.org/officeDocument/2006/relationships" xmlns:p="http://schemas.openxmlformats.org/presentationml/2006/main">
  <p:tag name="SLIDO_ELEMENT" val="footer"/>
</p:tagLst>
</file>

<file path=ppt/tags/tag28.xml><?xml version="1.0" encoding="utf-8"?>
<p:tagLst xmlns:a="http://schemas.openxmlformats.org/drawingml/2006/main" xmlns:r="http://schemas.openxmlformats.org/officeDocument/2006/relationships" xmlns:p="http://schemas.openxmlformats.org/presentationml/2006/main">
  <p:tag name="SLIDO_METADATA" val="eyJUaW1lc3RhbXAiOjE2NjA2Nzk3OTF9"/>
  <p:tag name="SLIDO_TYPE" val="SlidoPoll"/>
  <p:tag name="SLIDO_POLL_UUID" val="ee7a3c2d-5eb3-4662-85d1-0ec54ba37f05"/>
  <p:tag name="SLIDO_TIMELINE" val="W3sicG9sbFF1ZXN0aW9uVXVpZCI6ImI2ODE3MWQ0LWQzNmMtNDBkZi1iMzkyLTAyZTJmZjJjYjA0MSIsInNob3dSZXN1bHRzIjp0cnVlLCJzaG93Q29ycmVjdEFuc3dlcnMiOmZhbHNlLCJ2b3RpbmdMb2NrZWQiOmZhbHNlfV0="/>
</p:tagLst>
</file>

<file path=ppt/tags/tag29.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3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31.xml><?xml version="1.0" encoding="utf-8"?>
<p:tagLst xmlns:a="http://schemas.openxmlformats.org/drawingml/2006/main" xmlns:r="http://schemas.openxmlformats.org/officeDocument/2006/relationships" xmlns:p="http://schemas.openxmlformats.org/presentationml/2006/main">
  <p:tag name="SLIDO_ELEMENT" val="title"/>
</p:tagLst>
</file>

<file path=ppt/tags/tag32.xml><?xml version="1.0" encoding="utf-8"?>
<p:tagLst xmlns:a="http://schemas.openxmlformats.org/drawingml/2006/main" xmlns:r="http://schemas.openxmlformats.org/officeDocument/2006/relationships" xmlns:p="http://schemas.openxmlformats.org/presentationml/2006/main">
  <p:tag name="SLIDO_ELEMENT" val="footer"/>
</p:tagLst>
</file>

<file path=ppt/tags/tag33.xml><?xml version="1.0" encoding="utf-8"?>
<p:tagLst xmlns:a="http://schemas.openxmlformats.org/drawingml/2006/main" xmlns:r="http://schemas.openxmlformats.org/officeDocument/2006/relationships" xmlns:p="http://schemas.openxmlformats.org/presentationml/2006/main">
  <p:tag name="SLIDO_METADATA" val="eyJUaW1lc3RhbXAiOjE2NjA2NzAzNTh9"/>
  <p:tag name="SLIDO_TYPE" val="SlidoPoll"/>
  <p:tag name="SLIDO_POLL_UUID" val="acdbaea7-7233-45b2-96d0-dab189062b06"/>
  <p:tag name="SLIDO_TIMELINE" val="W3sicG9sbFF1ZXN0aW9uVXVpZCI6IjBhNzU5Y2QxLTc3OTQtNDg3NS1hZmZiLTgzMzE3ZjJiNWZlNSIsInNob3dSZXN1bHRzIjp0cnVlLCJzaG93Q29ycmVjdEFuc3dlcnMiOmZhbHNlLCJ2b3RpbmdMb2NrZWQiOmZhbHNlfV0="/>
</p:tagLst>
</file>

<file path=ppt/tags/tag34.xml><?xml version="1.0" encoding="utf-8"?>
<p:tagLst xmlns:a="http://schemas.openxmlformats.org/drawingml/2006/main" xmlns:r="http://schemas.openxmlformats.org/officeDocument/2006/relationships" xmlns:p="http://schemas.openxmlformats.org/presentationml/2006/main">
  <p:tag name="SLIDO_ELEMENT" val="logo"/>
</p:tagLst>
</file>

<file path=ppt/tags/tag35.xml><?xml version="1.0" encoding="utf-8"?>
<p:tagLst xmlns:a="http://schemas.openxmlformats.org/drawingml/2006/main" xmlns:r="http://schemas.openxmlformats.org/officeDocument/2006/relationships" xmlns:p="http://schemas.openxmlformats.org/presentationml/2006/main">
  <p:tag name="SLIDO_ELEMENT" val="title"/>
</p:tagLst>
</file>

<file path=ppt/tags/tag3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38.xml><?xml version="1.0" encoding="utf-8"?>
<p:tagLst xmlns:a="http://schemas.openxmlformats.org/drawingml/2006/main" xmlns:r="http://schemas.openxmlformats.org/officeDocument/2006/relationships" xmlns:p="http://schemas.openxmlformats.org/presentationml/2006/main">
  <p:tag name="SLIDO_METADATA" val="eyJUaW1lc3RhbXAiOjE2NjA2Nzk3ODZ9"/>
  <p:tag name="SLIDO_TYPE" val="SlidoPoll"/>
  <p:tag name="SLIDO_POLL_UUID" val="79847b29-3f7c-4214-8e81-798dc8e54468"/>
  <p:tag name="SLIDO_TIMELINE" val="W3sicG9sbFF1ZXN0aW9uVXVpZCI6IjA0YTAzNmE5LWM2OTktNDM2OS1hMTEzLWJhNzg0MTc3NDAyNiIsInNob3dSZXN1bHRzIjp0cnVlLCJzaG93Q29ycmVjdEFuc3dlcnMiOmZhbHNlLCJ2b3RpbmdMb2NrZWQiOmZhbHNlfV0="/>
</p:tagLst>
</file>

<file path=ppt/tags/tag39.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1.xml><?xml version="1.0" encoding="utf-8"?>
<p:tagLst xmlns:a="http://schemas.openxmlformats.org/drawingml/2006/main" xmlns:r="http://schemas.openxmlformats.org/officeDocument/2006/relationships" xmlns:p="http://schemas.openxmlformats.org/presentationml/2006/main">
  <p:tag name="SLIDO_ELEMENT" val="title"/>
</p:tagLst>
</file>

<file path=ppt/tags/tag42.xml><?xml version="1.0" encoding="utf-8"?>
<p:tagLst xmlns:a="http://schemas.openxmlformats.org/drawingml/2006/main" xmlns:r="http://schemas.openxmlformats.org/officeDocument/2006/relationships" xmlns:p="http://schemas.openxmlformats.org/presentationml/2006/main">
  <p:tag name="SLIDO_ELEMENT" val="footer"/>
</p:tagLst>
</file>

<file path=ppt/tags/tag43.xml><?xml version="1.0" encoding="utf-8"?>
<p:tagLst xmlns:a="http://schemas.openxmlformats.org/drawingml/2006/main" xmlns:r="http://schemas.openxmlformats.org/officeDocument/2006/relationships" xmlns:p="http://schemas.openxmlformats.org/presentationml/2006/main">
  <p:tag name="SLIDO_METADATA" val="eyJUaW1lc3RhbXAiOjE2NjA2Nzk3OTB9"/>
  <p:tag name="SLIDO_TYPE" val="SlidoPoll"/>
  <p:tag name="SLIDO_POLL_UUID" val="815fc9e8-afd9-4972-9d60-7c7ded310979"/>
  <p:tag name="SLIDO_TIMELINE" val="W3sicG9sbFF1ZXN0aW9uVXVpZCI6IjM4ZTBiMGNhLWE5NjUtNDBhYy05NTg0LTViMjU3MjdlOTM5NyIsInNob3dSZXN1bHRzIjp0cnVlLCJzaG93Q29ycmVjdEFuc3dlcnMiOmZhbHNlLCJ2b3RpbmdMb2NrZWQiOmZhbHNlfV0="/>
</p:tagLst>
</file>

<file path=ppt/tags/tag44.xml><?xml version="1.0" encoding="utf-8"?>
<p:tagLst xmlns:a="http://schemas.openxmlformats.org/drawingml/2006/main" xmlns:r="http://schemas.openxmlformats.org/officeDocument/2006/relationships" xmlns:p="http://schemas.openxmlformats.org/presentationml/2006/main">
  <p:tag name="SLIDO_ELEMENT" val="logo"/>
</p:tagLst>
</file>

<file path=ppt/tags/tag4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6.xml><?xml version="1.0" encoding="utf-8"?>
<p:tagLst xmlns:a="http://schemas.openxmlformats.org/drawingml/2006/main" xmlns:r="http://schemas.openxmlformats.org/officeDocument/2006/relationships" xmlns:p="http://schemas.openxmlformats.org/presentationml/2006/main">
  <p:tag name="SLIDO_ELEMENT" val="title"/>
</p:tagLst>
</file>

<file path=ppt/tags/tag47.xml><?xml version="1.0" encoding="utf-8"?>
<p:tagLst xmlns:a="http://schemas.openxmlformats.org/drawingml/2006/main" xmlns:r="http://schemas.openxmlformats.org/officeDocument/2006/relationships" xmlns:p="http://schemas.openxmlformats.org/presentationml/2006/main">
  <p:tag name="SLIDO_ELEMENT" val="footer"/>
</p:tagLst>
</file>

<file path=ppt/tags/tag48.xml><?xml version="1.0" encoding="utf-8"?>
<p:tagLst xmlns:a="http://schemas.openxmlformats.org/drawingml/2006/main" xmlns:r="http://schemas.openxmlformats.org/officeDocument/2006/relationships" xmlns:p="http://schemas.openxmlformats.org/presentationml/2006/main">
  <p:tag name="SLIDO_METADATA" val="eyJUaW1lc3RhbXAiOjE2NjA2Nzk3ODZ9"/>
  <p:tag name="SLIDO_TYPE" val="SlidoPoll"/>
  <p:tag name="SLIDO_POLL_UUID" val="d3abb0ae-7700-4f26-a587-2e884fd8f728"/>
  <p:tag name="SLIDO_TIMELINE" val="W3sicG9sbFF1ZXN0aW9uVXVpZCI6ImRjZmYxMmI5LTcyZGEtNDQyOC1hZWIyLTUxYzNlYWI4YTM4MiIsInNob3dSZXN1bHRzIjp0cnVlLCJzaG93Q29ycmVjdEFuc3dlcnMiOmZhbHNlLCJ2b3RpbmdMb2NrZWQiOmZhbHNlfV0="/>
</p:tagLst>
</file>

<file path=ppt/tags/tag49.xml><?xml version="1.0" encoding="utf-8"?>
<p:tagLst xmlns:a="http://schemas.openxmlformats.org/drawingml/2006/main" xmlns:r="http://schemas.openxmlformats.org/officeDocument/2006/relationships" xmlns:p="http://schemas.openxmlformats.org/presentationml/2006/main">
  <p:tag name="SLIDO_ELEMENT" val="logo"/>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5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1.xml><?xml version="1.0" encoding="utf-8"?>
<p:tagLst xmlns:a="http://schemas.openxmlformats.org/drawingml/2006/main" xmlns:r="http://schemas.openxmlformats.org/officeDocument/2006/relationships" xmlns:p="http://schemas.openxmlformats.org/presentationml/2006/main">
  <p:tag name="SLIDO_ELEMENT" val="title"/>
</p:tagLst>
</file>

<file path=ppt/tags/tag52.xml><?xml version="1.0" encoding="utf-8"?>
<p:tagLst xmlns:a="http://schemas.openxmlformats.org/drawingml/2006/main" xmlns:r="http://schemas.openxmlformats.org/officeDocument/2006/relationships" xmlns:p="http://schemas.openxmlformats.org/presentationml/2006/main">
  <p:tag name="SLIDO_ELEMENT" val="footer"/>
</p:tagLst>
</file>

<file path=ppt/tags/tag53.xml><?xml version="1.0" encoding="utf-8"?>
<p:tagLst xmlns:a="http://schemas.openxmlformats.org/drawingml/2006/main" xmlns:r="http://schemas.openxmlformats.org/officeDocument/2006/relationships" xmlns:p="http://schemas.openxmlformats.org/presentationml/2006/main">
  <p:tag name="SLIDO_METADATA" val="eyJUaW1lc3RhbXAiOjE2NjA2Nzk3OTB9"/>
  <p:tag name="SLIDO_TYPE" val="SlidoPoll"/>
  <p:tag name="SLIDO_POLL_UUID" val="29c50494-250c-4ae9-924f-b9dc066d51ef"/>
  <p:tag name="SLIDO_TIMELINE" val="W3sicG9sbFF1ZXN0aW9uVXVpZCI6IjM4MWU2OGY0LTQ1ZjMtNDUzMi1iYzJmLTZjZmE0NzNkYmQ0YiIsInNob3dSZXN1bHRzIjp0cnVlLCJzaG93Q29ycmVjdEFuc3dlcnMiOmZhbHNlLCJ2b3RpbmdMb2NrZWQiOmZhbHNlfV0="/>
</p:tagLst>
</file>

<file path=ppt/tags/tag54.xml><?xml version="1.0" encoding="utf-8"?>
<p:tagLst xmlns:a="http://schemas.openxmlformats.org/drawingml/2006/main" xmlns:r="http://schemas.openxmlformats.org/officeDocument/2006/relationships" xmlns:p="http://schemas.openxmlformats.org/presentationml/2006/main">
  <p:tag name="SLIDO_ELEMENT" val="logo"/>
</p:tagLst>
</file>

<file path=ppt/tags/tag5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6.xml><?xml version="1.0" encoding="utf-8"?>
<p:tagLst xmlns:a="http://schemas.openxmlformats.org/drawingml/2006/main" xmlns:r="http://schemas.openxmlformats.org/officeDocument/2006/relationships" xmlns:p="http://schemas.openxmlformats.org/presentationml/2006/main">
  <p:tag name="SLIDO_ELEMENT" val="title"/>
</p:tagLst>
</file>

<file path=ppt/tags/tag57.xml><?xml version="1.0" encoding="utf-8"?>
<p:tagLst xmlns:a="http://schemas.openxmlformats.org/drawingml/2006/main" xmlns:r="http://schemas.openxmlformats.org/officeDocument/2006/relationships" xmlns:p="http://schemas.openxmlformats.org/presentationml/2006/main">
  <p:tag name="SLIDO_ELEMENT" val="footer"/>
</p:tagLst>
</file>

<file path=ppt/tags/tag58.xml><?xml version="1.0" encoding="utf-8"?>
<p:tagLst xmlns:a="http://schemas.openxmlformats.org/drawingml/2006/main" xmlns:r="http://schemas.openxmlformats.org/officeDocument/2006/relationships" xmlns:p="http://schemas.openxmlformats.org/presentationml/2006/main">
  <p:tag name="SLIDO_METADATA" val="eyJUaW1lc3RhbXAiOjE2NjA2Nzk3ODN9"/>
  <p:tag name="SLIDO_TYPE" val="SlidoPoll"/>
  <p:tag name="SLIDO_POLL_UUID" val="c4ad4c76-f387-40ed-a398-8802f5cd7d2b"/>
  <p:tag name="SLIDO_TIMELINE" val="W3sicG9sbFF1ZXN0aW9uVXVpZCI6IjJiYzU1YWFjLWFhMDMtNDEwNS05MGRlLTQ5NmI0MDc3OTgwYSIsInNob3dSZXN1bHRzIjp0cnVlLCJzaG93Q29ycmVjdEFuc3dlcnMiOmZhbHNlLCJ2b3RpbmdMb2NrZWQiOmZhbHNlfV0="/>
</p:tagLst>
</file>

<file path=ppt/tags/tag59.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6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61.xml><?xml version="1.0" encoding="utf-8"?>
<p:tagLst xmlns:a="http://schemas.openxmlformats.org/drawingml/2006/main" xmlns:r="http://schemas.openxmlformats.org/officeDocument/2006/relationships" xmlns:p="http://schemas.openxmlformats.org/presentationml/2006/main">
  <p:tag name="SLIDO_ELEMENT" val="title"/>
</p:tagLst>
</file>

<file path=ppt/tags/tag62.xml><?xml version="1.0" encoding="utf-8"?>
<p:tagLst xmlns:a="http://schemas.openxmlformats.org/drawingml/2006/main" xmlns:r="http://schemas.openxmlformats.org/officeDocument/2006/relationships" xmlns:p="http://schemas.openxmlformats.org/presentationml/2006/main">
  <p:tag name="SLIDO_ELEMENT" val="footer"/>
</p:tagLst>
</file>

<file path=ppt/tags/tag63.xml><?xml version="1.0" encoding="utf-8"?>
<p:tagLst xmlns:a="http://schemas.openxmlformats.org/drawingml/2006/main" xmlns:r="http://schemas.openxmlformats.org/officeDocument/2006/relationships" xmlns:p="http://schemas.openxmlformats.org/presentationml/2006/main">
  <p:tag name="SLIDO_METADATA" val="eyJUaW1lc3RhbXAiOjE2NjA2Nzk3OTB9"/>
  <p:tag name="SLIDO_TYPE" val="SlidoPoll"/>
  <p:tag name="SLIDO_POLL_UUID" val="e53d4cfd-9cae-47ce-ac1d-00663837ae05"/>
  <p:tag name="SLIDO_TIMELINE" val="W3sicG9sbFF1ZXN0aW9uVXVpZCI6IjgzODE1YWMyLWZlODItNDMxNi05ZWJjLTg0NTc0NGU1NWFhZSIsInNob3dSZXN1bHRzIjp0cnVlLCJzaG93Q29ycmVjdEFuc3dlcnMiOmZhbHNlLCJ2b3RpbmdMb2NrZWQiOmZhbHNlfV0="/>
</p:tagLst>
</file>

<file path=ppt/tags/tag64.xml><?xml version="1.0" encoding="utf-8"?>
<p:tagLst xmlns:a="http://schemas.openxmlformats.org/drawingml/2006/main" xmlns:r="http://schemas.openxmlformats.org/officeDocument/2006/relationships" xmlns:p="http://schemas.openxmlformats.org/presentationml/2006/main">
  <p:tag name="SLIDO_ELEMENT" val="logo"/>
</p:tagLst>
</file>

<file path=ppt/tags/tag6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66.xml><?xml version="1.0" encoding="utf-8"?>
<p:tagLst xmlns:a="http://schemas.openxmlformats.org/drawingml/2006/main" xmlns:r="http://schemas.openxmlformats.org/officeDocument/2006/relationships" xmlns:p="http://schemas.openxmlformats.org/presentationml/2006/main">
  <p:tag name="SLIDO_ELEMENT" val="title"/>
</p:tagLst>
</file>

<file path=ppt/tags/tag67.xml><?xml version="1.0" encoding="utf-8"?>
<p:tagLst xmlns:a="http://schemas.openxmlformats.org/drawingml/2006/main" xmlns:r="http://schemas.openxmlformats.org/officeDocument/2006/relationships" xmlns:p="http://schemas.openxmlformats.org/presentationml/2006/main">
  <p:tag name="SLIDO_ELEMENT" val="footer"/>
</p:tagLst>
</file>

<file path=ppt/tags/tag68.xml><?xml version="1.0" encoding="utf-8"?>
<p:tagLst xmlns:a="http://schemas.openxmlformats.org/drawingml/2006/main" xmlns:r="http://schemas.openxmlformats.org/officeDocument/2006/relationships" xmlns:p="http://schemas.openxmlformats.org/presentationml/2006/main">
  <p:tag name="SLIDO_METADATA" val="eyJUaW1lc3RhbXAiOjE2NjA2Nzk3ODV9"/>
  <p:tag name="SLIDO_TYPE" val="SlidoPoll"/>
  <p:tag name="SLIDO_POLL_UUID" val="e78d0861-7277-4433-8fc0-fd1206196f6f"/>
  <p:tag name="SLIDO_TIMELINE" val="W3sicG9sbFF1ZXN0aW9uVXVpZCI6ImY1MjY4MDZlLWExYWUtNDgyOC1iNGQxLTAyZWUxMWYxMzY4NCIsInNob3dSZXN1bHRzIjp0cnVlLCJzaG93Q29ycmVjdEFuc3dlcnMiOmZhbHNlLCJ2b3RpbmdMb2NrZWQiOmZhbHNlfV0="/>
</p:tagLst>
</file>

<file path=ppt/tags/tag69.xml><?xml version="1.0" encoding="utf-8"?>
<p:tagLst xmlns:a="http://schemas.openxmlformats.org/drawingml/2006/main" xmlns:r="http://schemas.openxmlformats.org/officeDocument/2006/relationships" xmlns:p="http://schemas.openxmlformats.org/presentationml/2006/main">
  <p:tag name="SLIDO_ELEMENT" val="logo"/>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2NjA2NzAzNTZ9"/>
  <p:tag name="SLIDO_TYPE" val="SlidoPoll"/>
  <p:tag name="SLIDO_POLL_UUID" val="6c4c105c-dbcd-409a-8a26-ae95ee99364c"/>
  <p:tag name="SLIDO_TIMELINE" val="W3sicG9sbFF1ZXN0aW9uVXVpZCI6ImFjODNkODYyLWJmZTQtNDk5ZC1hOGQwLTA4MmMwNmNkMTI0MiIsInNob3dSZXN1bHRzIjp0cnVlLCJzaG93Q29ycmVjdEFuc3dlcnMiOmZhbHNlLCJ2b3RpbmdMb2NrZWQiOmZhbHNlfV0="/>
</p:tagLst>
</file>

<file path=ppt/tags/tag7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1.xml><?xml version="1.0" encoding="utf-8"?>
<p:tagLst xmlns:a="http://schemas.openxmlformats.org/drawingml/2006/main" xmlns:r="http://schemas.openxmlformats.org/officeDocument/2006/relationships" xmlns:p="http://schemas.openxmlformats.org/presentationml/2006/main">
  <p:tag name="SLIDO_ELEMENT" val="title"/>
</p:tagLst>
</file>

<file path=ppt/tags/tag72.xml><?xml version="1.0" encoding="utf-8"?>
<p:tagLst xmlns:a="http://schemas.openxmlformats.org/drawingml/2006/main" xmlns:r="http://schemas.openxmlformats.org/officeDocument/2006/relationships" xmlns:p="http://schemas.openxmlformats.org/presentationml/2006/main">
  <p:tag name="SLIDO_ELEMENT" val="footer"/>
</p:tagLst>
</file>

<file path=ppt/tags/tag73.xml><?xml version="1.0" encoding="utf-8"?>
<p:tagLst xmlns:a="http://schemas.openxmlformats.org/drawingml/2006/main" xmlns:r="http://schemas.openxmlformats.org/officeDocument/2006/relationships" xmlns:p="http://schemas.openxmlformats.org/presentationml/2006/main">
  <p:tag name="SLIDO_METADATA" val="eyJUaW1lc3RhbXAiOjE2NjA2Nzk3ODR9"/>
  <p:tag name="SLIDO_TYPE" val="SlidoPoll"/>
  <p:tag name="SLIDO_POLL_UUID" val="bdfe5c68-10df-4e58-a1d9-d25be7f232cc"/>
  <p:tag name="SLIDO_TIMELINE" val="W3sicG9sbFF1ZXN0aW9uVXVpZCI6IjVkZjBjODdlLWFkY2YtNGViZC1iNjBkLWFjMzhhMjEwYjAxOCIsInNob3dSZXN1bHRzIjp0cnVlLCJzaG93Q29ycmVjdEFuc3dlcnMiOmZhbHNlLCJ2b3RpbmdMb2NrZWQiOmZhbHNlfV0="/>
</p:tagLst>
</file>

<file path=ppt/tags/tag74.xml><?xml version="1.0" encoding="utf-8"?>
<p:tagLst xmlns:a="http://schemas.openxmlformats.org/drawingml/2006/main" xmlns:r="http://schemas.openxmlformats.org/officeDocument/2006/relationships" xmlns:p="http://schemas.openxmlformats.org/presentationml/2006/main">
  <p:tag name="SLIDO_ELEMENT" val="logo"/>
</p:tagLst>
</file>

<file path=ppt/tags/tag7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6.xml><?xml version="1.0" encoding="utf-8"?>
<p:tagLst xmlns:a="http://schemas.openxmlformats.org/drawingml/2006/main" xmlns:r="http://schemas.openxmlformats.org/officeDocument/2006/relationships" xmlns:p="http://schemas.openxmlformats.org/presentationml/2006/main">
  <p:tag name="SLIDO_ELEMENT" val="title"/>
</p:tagLst>
</file>

<file path=ppt/tags/tag77.xml><?xml version="1.0" encoding="utf-8"?>
<p:tagLst xmlns:a="http://schemas.openxmlformats.org/drawingml/2006/main" xmlns:r="http://schemas.openxmlformats.org/officeDocument/2006/relationships" xmlns:p="http://schemas.openxmlformats.org/presentationml/2006/main">
  <p:tag name="SLIDO_ELEMENT" val="footer"/>
</p:tagLst>
</file>

<file path=ppt/tags/tag78.xml><?xml version="1.0" encoding="utf-8"?>
<p:tagLst xmlns:a="http://schemas.openxmlformats.org/drawingml/2006/main" xmlns:r="http://schemas.openxmlformats.org/officeDocument/2006/relationships" xmlns:p="http://schemas.openxmlformats.org/presentationml/2006/main">
  <p:tag name="SLIDO_METADATA" val="eyJUaW1lc3RhbXAiOjE2NjA2Nzk3ODZ9"/>
  <p:tag name="SLIDO_TYPE" val="SlidoPoll"/>
  <p:tag name="SLIDO_POLL_UUID" val="6f0861b2-2320-4e22-96f5-ae47ad60a68b"/>
  <p:tag name="SLIDO_TIMELINE" val="W3sicG9sbFF1ZXN0aW9uVXVpZCI6IjczZmRmOGVmLTVhY2ItNDIwZC1iMTJkLWY3NmYxNDAwOGJhZiIsInNob3dSZXN1bHRzIjp0cnVlLCJzaG93Q29ycmVjdEFuc3dlcnMiOmZhbHNlLCJ2b3RpbmdMb2NrZWQiOmZhbHNlfV0="/>
</p:tagLst>
</file>

<file path=ppt/tags/tag79.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8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81.xml><?xml version="1.0" encoding="utf-8"?>
<p:tagLst xmlns:a="http://schemas.openxmlformats.org/drawingml/2006/main" xmlns:r="http://schemas.openxmlformats.org/officeDocument/2006/relationships" xmlns:p="http://schemas.openxmlformats.org/presentationml/2006/main">
  <p:tag name="SLIDO_ELEMENT" val="title"/>
</p:tagLst>
</file>

<file path=ppt/tags/tag82.xml><?xml version="1.0" encoding="utf-8"?>
<p:tagLst xmlns:a="http://schemas.openxmlformats.org/drawingml/2006/main" xmlns:r="http://schemas.openxmlformats.org/officeDocument/2006/relationships" xmlns:p="http://schemas.openxmlformats.org/presentationml/2006/main">
  <p:tag name="SLIDO_ELEMENT" val="footer"/>
</p:tagLst>
</file>

<file path=ppt/tags/tag83.xml><?xml version="1.0" encoding="utf-8"?>
<p:tagLst xmlns:a="http://schemas.openxmlformats.org/drawingml/2006/main" xmlns:r="http://schemas.openxmlformats.org/officeDocument/2006/relationships" xmlns:p="http://schemas.openxmlformats.org/presentationml/2006/main">
  <p:tag name="SLIDO_METADATA" val="eyJUaW1lc3RhbXAiOjE2NjA2NzAzNjN9"/>
  <p:tag name="SLIDO_TYPE" val="SlidoPoll"/>
  <p:tag name="SLIDO_POLL_UUID" val="7fd4cc5a-74f6-45f2-97e6-17a997b71688"/>
  <p:tag name="SLIDO_TIMELINE" val="W3sicG9sbFF1ZXN0aW9uVXVpZCI6ImE2ZWVkMzg5LWM4MjEtNDBjMS1hNTg3LWQ3MjMyNzczMjEzMyIsInNob3dSZXN1bHRzIjp0cnVlLCJzaG93Q29ycmVjdEFuc3dlcnMiOmZhbHNlLCJ2b3RpbmdMb2NrZWQiOmZhbHNlfV0="/>
</p:tagLst>
</file>

<file path=ppt/tags/tag84.xml><?xml version="1.0" encoding="utf-8"?>
<p:tagLst xmlns:a="http://schemas.openxmlformats.org/drawingml/2006/main" xmlns:r="http://schemas.openxmlformats.org/officeDocument/2006/relationships" xmlns:p="http://schemas.openxmlformats.org/presentationml/2006/main">
  <p:tag name="SLIDO_ELEMENT" val="logo"/>
</p:tagLst>
</file>

<file path=ppt/tags/tag8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86.xml><?xml version="1.0" encoding="utf-8"?>
<p:tagLst xmlns:a="http://schemas.openxmlformats.org/drawingml/2006/main" xmlns:r="http://schemas.openxmlformats.org/officeDocument/2006/relationships" xmlns:p="http://schemas.openxmlformats.org/presentationml/2006/main">
  <p:tag name="SLIDO_ELEMENT" val="title"/>
</p:tagLst>
</file>

<file path=ppt/tags/tag87.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heme/theme1.xml><?xml version="1.0" encoding="utf-8"?>
<a:theme xmlns:a="http://schemas.openxmlformats.org/drawingml/2006/main" name="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3.xml><?xml version="1.0" encoding="utf-8"?>
<a:theme xmlns:a="http://schemas.openxmlformats.org/drawingml/2006/main" name="2_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4.xml><?xml version="1.0" encoding="utf-8"?>
<a:theme xmlns:a="http://schemas.openxmlformats.org/drawingml/2006/main" name="3_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5.xml><?xml version="1.0" encoding="utf-8"?>
<a:theme xmlns:a="http://schemas.openxmlformats.org/drawingml/2006/main" name="4_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6.xml><?xml version="1.0" encoding="utf-8"?>
<a:theme xmlns:a="http://schemas.openxmlformats.org/drawingml/2006/main" name="6_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7.xml><?xml version="1.0" encoding="utf-8"?>
<a:theme xmlns:a="http://schemas.openxmlformats.org/drawingml/2006/main" name="5_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8.xml><?xml version="1.0" encoding="utf-8"?>
<a:theme xmlns:a="http://schemas.openxmlformats.org/drawingml/2006/main" name="7_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9.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1D9A78"/>
      </a:accent1>
      <a:accent2>
        <a:srgbClr val="8BC145"/>
      </a:accent2>
      <a:accent3>
        <a:srgbClr val="36AFCE"/>
      </a:accent3>
      <a:accent4>
        <a:srgbClr val="FF0000"/>
      </a:accent4>
      <a:accent5>
        <a:srgbClr val="FFFF00"/>
      </a:accent5>
      <a:accent6>
        <a:srgbClr val="00B05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933be0-f7b2-433b-9338-7b6d09847665">
      <Terms xmlns="http://schemas.microsoft.com/office/infopath/2007/PartnerControls"/>
    </lcf76f155ced4ddcb4097134ff3c332f>
    <TaxCatchAll xmlns="ab7f4c9e-d58b-4c55-9c92-023ac1c4470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71FD5E10D16346ACFE8C8ADE05834D" ma:contentTypeVersion="14" ma:contentTypeDescription="Create a new document." ma:contentTypeScope="" ma:versionID="fd2a70aabb0a37fde7a3dfd1ae008eaf">
  <xsd:schema xmlns:xsd="http://www.w3.org/2001/XMLSchema" xmlns:xs="http://www.w3.org/2001/XMLSchema" xmlns:p="http://schemas.microsoft.com/office/2006/metadata/properties" xmlns:ns2="4f933be0-f7b2-433b-9338-7b6d09847665" xmlns:ns3="ab7f4c9e-d58b-4c55-9c92-023ac1c44706" targetNamespace="http://schemas.microsoft.com/office/2006/metadata/properties" ma:root="true" ma:fieldsID="7a059c6e57d24c4b8f3470329454948b" ns2:_="" ns3:_="">
    <xsd:import namespace="4f933be0-f7b2-433b-9338-7b6d09847665"/>
    <xsd:import namespace="ab7f4c9e-d58b-4c55-9c92-023ac1c447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933be0-f7b2-433b-9338-7b6d098476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20b3a9a-9178-4a6d-b079-fdfb03e9f17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7f4c9e-d58b-4c55-9c92-023ac1c4470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a5d92e5-eb46-46e3-a79c-64727b435e4f}" ma:internalName="TaxCatchAll" ma:showField="CatchAllData" ma:web="ab7f4c9e-d58b-4c55-9c92-023ac1c447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EF4E5F-1959-465C-B550-E97494429DB5}">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2eb7ec86-6853-4ac1-983e-2e289e52d762"/>
    <ds:schemaRef ds:uri="ddbfe490-f77b-4b16-83d4-4fd9d586a760"/>
    <ds:schemaRef ds:uri="http://www.w3.org/XML/1998/namespace"/>
    <ds:schemaRef ds:uri="http://purl.org/dc/dcmitype/"/>
  </ds:schemaRefs>
</ds:datastoreItem>
</file>

<file path=customXml/itemProps2.xml><?xml version="1.0" encoding="utf-8"?>
<ds:datastoreItem xmlns:ds="http://schemas.openxmlformats.org/officeDocument/2006/customXml" ds:itemID="{B6413406-9332-4B1D-A0F7-F29C29AD9BCA}"/>
</file>

<file path=customXml/itemProps3.xml><?xml version="1.0" encoding="utf-8"?>
<ds:datastoreItem xmlns:ds="http://schemas.openxmlformats.org/officeDocument/2006/customXml" ds:itemID="{9AFA9FE1-EB98-4D65-B33C-A69A257316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TotalTime>
  <Words>9307</Words>
  <Application>Microsoft Office PowerPoint</Application>
  <PresentationFormat>Widescreen</PresentationFormat>
  <Paragraphs>3157</Paragraphs>
  <Slides>104</Slides>
  <Notes>35</Notes>
  <HiddenSlides>3</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104</vt:i4>
      </vt:variant>
    </vt:vector>
  </HeadingPairs>
  <TitlesOfParts>
    <vt:vector size="119" baseType="lpstr">
      <vt:lpstr>Arial</vt:lpstr>
      <vt:lpstr>Calibri</vt:lpstr>
      <vt:lpstr>Calibri Light</vt:lpstr>
      <vt:lpstr>Courier New</vt:lpstr>
      <vt:lpstr>Segoe UI</vt:lpstr>
      <vt:lpstr>Times New Roman</vt:lpstr>
      <vt:lpstr>Wood theme 2020</vt:lpstr>
      <vt:lpstr>1_Wood theme 2020</vt:lpstr>
      <vt:lpstr>2_Wood theme 2020</vt:lpstr>
      <vt:lpstr>3_Wood theme 2020</vt:lpstr>
      <vt:lpstr>4_Wood theme 2020</vt:lpstr>
      <vt:lpstr>6_Wood theme 2020</vt:lpstr>
      <vt:lpstr>5_Wood theme 2020</vt:lpstr>
      <vt:lpstr>7_Wood theme 2020</vt:lpstr>
      <vt:lpstr>Office Theme</vt:lpstr>
      <vt:lpstr>State of Montana Central Region Hazard Mitigation Plan</vt:lpstr>
      <vt:lpstr>PowerPoint Presentation</vt:lpstr>
      <vt:lpstr>Meeting Logistics</vt:lpstr>
      <vt:lpstr>Introductions</vt:lpstr>
      <vt:lpstr>Introductions</vt:lpstr>
      <vt:lpstr>Review of the Hazard Mitigation Planning Process</vt:lpstr>
      <vt:lpstr>Terminology</vt:lpstr>
      <vt:lpstr>Disaster Mitigation Action of 2000  </vt:lpstr>
      <vt:lpstr>FEMA’s Nine-Step Planning Process </vt:lpstr>
      <vt:lpstr>Progress So Far</vt:lpstr>
      <vt:lpstr>Public Survey Results</vt:lpstr>
      <vt:lpstr>Public Survey Results</vt:lpstr>
      <vt:lpstr>Public Survey Results</vt:lpstr>
      <vt:lpstr>Public Survey Results</vt:lpstr>
      <vt:lpstr>Public Survey Results</vt:lpstr>
      <vt:lpstr>Public Survey Results</vt:lpstr>
      <vt:lpstr>Review of Hazards and Vulnerability Assessment Update</vt:lpstr>
      <vt:lpstr>Conducting a Risk Assessment - Components</vt:lpstr>
      <vt:lpstr>Hazard Identification and Risk Assessment Includes </vt:lpstr>
      <vt:lpstr>PowerPoint Presentation</vt:lpstr>
      <vt:lpstr>PowerPoint Presentation</vt:lpstr>
      <vt:lpstr>Asset Inventory Update </vt:lpstr>
      <vt:lpstr>Hazard Rankings</vt:lpstr>
      <vt:lpstr>PowerPoint Presentation</vt:lpstr>
      <vt:lpstr>PowerPoint Presentation</vt:lpstr>
      <vt:lpstr>PowerPoint Presentation</vt:lpstr>
      <vt:lpstr>PowerPoint Presentation</vt:lpstr>
      <vt:lpstr>Flooding – National Flood Insurance Program Policy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Wildland and Rangeland Fire Risk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Volcanic Ash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Hazardous Materials – Risk Summary 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Conflict (Active Shooter Incidents)</vt:lpstr>
      <vt:lpstr>Human Conflict (Active Shooter Incidents)</vt:lpstr>
      <vt:lpstr>PowerPoint Presentation</vt:lpstr>
      <vt:lpstr>PowerPoint Presentation</vt:lpstr>
      <vt:lpstr>PowerPoint Presentation</vt:lpstr>
      <vt:lpstr>MT Central Region Hazard Significance Summary Table : Subregion A</vt:lpstr>
      <vt:lpstr>MT Central Region Hazard Significance Summary Table : Subregion B</vt:lpstr>
      <vt:lpstr>MT Central Region Hazard Significance Summary Table : Subregion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Tasks and Schedule</vt:lpstr>
      <vt:lpstr>Don’t Leave without  Typing Your Name, Title, and Affiliation in Chat Box!</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dc:title>
  <dc:creator>Donna Blount</dc:creator>
  <cp:lastModifiedBy>Field, Scott</cp:lastModifiedBy>
  <cp:revision>3</cp:revision>
  <dcterms:created xsi:type="dcterms:W3CDTF">2021-01-07T18:53:33Z</dcterms:created>
  <dcterms:modified xsi:type="dcterms:W3CDTF">2022-08-30T21:12:42Z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0x010100243374026A04DB4092F2F69E60F9DF48</vt:lpwstr>
  </property>
  <property fmtid="{D5CDD505-2E9C-101B-9397-08002B2CF9AE}" pid="3" name="SlidoAppVersion">
    <vt:lpwstr>1.2.3.2819</vt:lpwstr>
  </property>
  <property fmtid="{D5CDD505-2E9C-101B-9397-08002B2CF9AE}" pid="4" name="MediaServiceImageTags">
    <vt:lpwstr/>
  </property>
</Properties>
</file>